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58" r:id="rId6"/>
    <p:sldId id="269" r:id="rId7"/>
    <p:sldId id="267" r:id="rId8"/>
    <p:sldId id="262" r:id="rId9"/>
    <p:sldId id="266" r:id="rId10"/>
    <p:sldId id="265" r:id="rId11"/>
    <p:sldId id="263" r:id="rId12"/>
    <p:sldId id="264" r:id="rId13"/>
    <p:sldId id="260" r:id="rId14"/>
    <p:sldId id="268" r:id="rId15"/>
    <p:sldId id="261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ulo e Nome" id="{8680007C-3B31-4803-8F56-F50320D22EDB}">
          <p14:sldIdLst>
            <p14:sldId id="256"/>
          </p14:sldIdLst>
        </p14:section>
        <p14:section name="Área de atuação, Salário, empregabilidade" id="{B8481912-0BC8-425B-B244-737CA6A0640C}">
          <p14:sldIdLst>
            <p14:sldId id="258"/>
            <p14:sldId id="269"/>
            <p14:sldId id="267"/>
          </p14:sldIdLst>
        </p14:section>
        <p14:section name=": Descrição das atividades da área em" id="{E95525E4-AB58-44D8-AA58-0A73B4B94A58}">
          <p14:sldIdLst>
            <p14:sldId id="262"/>
            <p14:sldId id="266"/>
            <p14:sldId id="265"/>
            <p14:sldId id="263"/>
            <p14:sldId id="264"/>
          </p14:sldIdLst>
        </p14:section>
        <p14:section name=": Referência" id="{06035A41-E83E-4C63-B00E-272B621DB2B2}">
          <p14:sldIdLst>
            <p14:sldId id="260"/>
            <p14:sldId id="268"/>
          </p14:sldIdLst>
        </p14:section>
        <p14:section name="FIM" id="{3FDF4F56-7E8F-416B-BF58-24FC1586CF5C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9B82"/>
    <a:srgbClr val="7F7F7F"/>
    <a:srgbClr val="373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70ACA-715E-4A94-8B8C-3597868E2A65}" v="1055" dt="2022-03-26T01:22:12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NASCIMENTO" userId="c9a9b501-693a-46a6-a4e5-7472d4fb4935" providerId="ADAL" clId="{07970ACA-715E-4A94-8B8C-3597868E2A65}"/>
    <pc:docChg chg="undo custSel modSld modMainMaster">
      <pc:chgData name="FELIPE NASCIMENTO" userId="c9a9b501-693a-46a6-a4e5-7472d4fb4935" providerId="ADAL" clId="{07970ACA-715E-4A94-8B8C-3597868E2A65}" dt="2022-03-22T00:06:34.517" v="117" actId="6014"/>
      <pc:docMkLst>
        <pc:docMk/>
      </pc:docMkLst>
      <pc:sldChg chg="modSp">
        <pc:chgData name="FELIPE NASCIMENTO" userId="c9a9b501-693a-46a6-a4e5-7472d4fb4935" providerId="ADAL" clId="{07970ACA-715E-4A94-8B8C-3597868E2A65}" dt="2022-03-21T22:30:39.221" v="21"/>
        <pc:sldMkLst>
          <pc:docMk/>
          <pc:sldMk cId="866760" sldId="256"/>
        </pc:sldMkLst>
        <pc:spChg chg="mod">
          <ac:chgData name="FELIPE NASCIMENTO" userId="c9a9b501-693a-46a6-a4e5-7472d4fb4935" providerId="ADAL" clId="{07970ACA-715E-4A94-8B8C-3597868E2A65}" dt="2022-03-21T22:30:39.221" v="21"/>
          <ac:spMkLst>
            <pc:docMk/>
            <pc:sldMk cId="866760" sldId="256"/>
            <ac:spMk id="2" creationId="{1ECBCD09-26EB-4B87-99FB-62C5F837304B}"/>
          </ac:spMkLst>
        </pc:spChg>
        <pc:spChg chg="mod">
          <ac:chgData name="FELIPE NASCIMENTO" userId="c9a9b501-693a-46a6-a4e5-7472d4fb4935" providerId="ADAL" clId="{07970ACA-715E-4A94-8B8C-3597868E2A65}" dt="2022-03-21T22:30:39.221" v="21"/>
          <ac:spMkLst>
            <pc:docMk/>
            <pc:sldMk cId="866760" sldId="256"/>
            <ac:spMk id="3" creationId="{0AD8B1F8-0D0F-4DA9-9C60-245C31755A4D}"/>
          </ac:spMkLst>
        </pc:spChg>
      </pc:sldChg>
      <pc:sldMasterChg chg="addSp modSp mod setBg addSldLayout delSldLayout modSldLayout sldLayoutOrd">
        <pc:chgData name="FELIPE NASCIMENTO" userId="c9a9b501-693a-46a6-a4e5-7472d4fb4935" providerId="ADAL" clId="{07970ACA-715E-4A94-8B8C-3597868E2A65}" dt="2022-03-22T00:06:34.517" v="117" actId="6014"/>
        <pc:sldMasterMkLst>
          <pc:docMk/>
          <pc:sldMasterMk cId="1783298853" sldId="2147483648"/>
        </pc:sldMasterMkLst>
        <pc:spChg chg="add mod">
          <ac:chgData name="FELIPE NASCIMENTO" userId="c9a9b501-693a-46a6-a4e5-7472d4fb4935" providerId="ADAL" clId="{07970ACA-715E-4A94-8B8C-3597868E2A65}" dt="2022-03-22T00:02:55.394" v="67" actId="1076"/>
          <ac:spMkLst>
            <pc:docMk/>
            <pc:sldMasterMk cId="1783298853" sldId="2147483648"/>
            <ac:spMk id="7" creationId="{7236AFF8-63EE-4C19-A401-FDC891E899CC}"/>
          </ac:spMkLst>
        </pc:spChg>
        <pc:spChg chg="add mod">
          <ac:chgData name="FELIPE NASCIMENTO" userId="c9a9b501-693a-46a6-a4e5-7472d4fb4935" providerId="ADAL" clId="{07970ACA-715E-4A94-8B8C-3597868E2A65}" dt="2022-03-22T00:02:55.394" v="67" actId="1076"/>
          <ac:spMkLst>
            <pc:docMk/>
            <pc:sldMasterMk cId="1783298853" sldId="2147483648"/>
            <ac:spMk id="8" creationId="{4EF25AAD-2151-49AA-9A85-CCB397A05EAB}"/>
          </ac:spMkLst>
        </pc:spChg>
        <pc:spChg chg="add mod">
          <ac:chgData name="FELIPE NASCIMENTO" userId="c9a9b501-693a-46a6-a4e5-7472d4fb4935" providerId="ADAL" clId="{07970ACA-715E-4A94-8B8C-3597868E2A65}" dt="2022-03-22T00:02:55.394" v="67" actId="1076"/>
          <ac:spMkLst>
            <pc:docMk/>
            <pc:sldMasterMk cId="1783298853" sldId="2147483648"/>
            <ac:spMk id="9" creationId="{0890A500-9550-4C65-9F9B-36BF2CFA549B}"/>
          </ac:spMkLst>
        </pc:spChg>
        <pc:spChg chg="add mod">
          <ac:chgData name="FELIPE NASCIMENTO" userId="c9a9b501-693a-46a6-a4e5-7472d4fb4935" providerId="ADAL" clId="{07970ACA-715E-4A94-8B8C-3597868E2A65}" dt="2022-03-22T00:02:55.394" v="67" actId="1076"/>
          <ac:spMkLst>
            <pc:docMk/>
            <pc:sldMasterMk cId="1783298853" sldId="2147483648"/>
            <ac:spMk id="10" creationId="{E832E200-9B71-4C2A-BCEB-6E55350F7ACB}"/>
          </ac:spMkLst>
        </pc:spChg>
        <pc:sldLayoutChg chg="modSp mod">
          <pc:chgData name="FELIPE NASCIMENTO" userId="c9a9b501-693a-46a6-a4e5-7472d4fb4935" providerId="ADAL" clId="{07970ACA-715E-4A94-8B8C-3597868E2A65}" dt="2022-03-21T22:29:46.159" v="15" actId="6014"/>
          <pc:sldLayoutMkLst>
            <pc:docMk/>
            <pc:sldMasterMk cId="1783298853" sldId="2147483648"/>
            <pc:sldLayoutMk cId="3394189281" sldId="2147483649"/>
          </pc:sldLayoutMkLst>
          <pc:spChg chg="mod">
            <ac:chgData name="FELIPE NASCIMENTO" userId="c9a9b501-693a-46a6-a4e5-7472d4fb4935" providerId="ADAL" clId="{07970ACA-715E-4A94-8B8C-3597868E2A65}" dt="2022-03-21T22:29:04.929" v="1" actId="1076"/>
            <ac:spMkLst>
              <pc:docMk/>
              <pc:sldMasterMk cId="1783298853" sldId="2147483648"/>
              <pc:sldLayoutMk cId="3394189281" sldId="2147483649"/>
              <ac:spMk id="2" creationId="{9951CFDF-CBFD-4499-9904-2DCEE7D91AED}"/>
            </ac:spMkLst>
          </pc:spChg>
        </pc:sldLayoutChg>
        <pc:sldLayoutChg chg="addSp delSp modSp mod ord">
          <pc:chgData name="FELIPE NASCIMENTO" userId="c9a9b501-693a-46a6-a4e5-7472d4fb4935" providerId="ADAL" clId="{07970ACA-715E-4A94-8B8C-3597868E2A65}" dt="2022-03-22T00:05:49.896" v="114" actId="20577"/>
          <pc:sldLayoutMkLst>
            <pc:docMk/>
            <pc:sldMasterMk cId="1783298853" sldId="2147483648"/>
            <pc:sldLayoutMk cId="1920186578" sldId="2147483650"/>
          </pc:sldLayoutMkLst>
          <pc:spChg chg="del mod">
            <ac:chgData name="FELIPE NASCIMENTO" userId="c9a9b501-693a-46a6-a4e5-7472d4fb4935" providerId="ADAL" clId="{07970ACA-715E-4A94-8B8C-3597868E2A65}" dt="2022-03-21T22:29:18.857" v="4" actId="478"/>
            <ac:spMkLst>
              <pc:docMk/>
              <pc:sldMasterMk cId="1783298853" sldId="2147483648"/>
              <pc:sldLayoutMk cId="1920186578" sldId="2147483650"/>
              <ac:spMk id="2" creationId="{513D0039-7402-41F7-9966-0FC4E473828E}"/>
            </ac:spMkLst>
          </pc:spChg>
          <pc:spChg chg="del mod">
            <ac:chgData name="FELIPE NASCIMENTO" userId="c9a9b501-693a-46a6-a4e5-7472d4fb4935" providerId="ADAL" clId="{07970ACA-715E-4A94-8B8C-3597868E2A65}" dt="2022-03-21T22:29:19.795" v="5" actId="478"/>
            <ac:spMkLst>
              <pc:docMk/>
              <pc:sldMasterMk cId="1783298853" sldId="2147483648"/>
              <pc:sldLayoutMk cId="1920186578" sldId="2147483650"/>
              <ac:spMk id="3" creationId="{5ACDCE46-A2CA-4300-9C3C-ADD3B8A95284}"/>
            </ac:spMkLst>
          </pc:spChg>
          <pc:spChg chg="del">
            <ac:chgData name="FELIPE NASCIMENTO" userId="c9a9b501-693a-46a6-a4e5-7472d4fb4935" providerId="ADAL" clId="{07970ACA-715E-4A94-8B8C-3597868E2A65}" dt="2022-03-21T22:29:21.122" v="6" actId="478"/>
            <ac:spMkLst>
              <pc:docMk/>
              <pc:sldMasterMk cId="1783298853" sldId="2147483648"/>
              <pc:sldLayoutMk cId="1920186578" sldId="2147483650"/>
              <ac:spMk id="4" creationId="{4428C777-DA49-4A89-92A3-819689193956}"/>
            </ac:spMkLst>
          </pc:spChg>
          <pc:spChg chg="del">
            <ac:chgData name="FELIPE NASCIMENTO" userId="c9a9b501-693a-46a6-a4e5-7472d4fb4935" providerId="ADAL" clId="{07970ACA-715E-4A94-8B8C-3597868E2A65}" dt="2022-03-21T22:29:22.090" v="7" actId="478"/>
            <ac:spMkLst>
              <pc:docMk/>
              <pc:sldMasterMk cId="1783298853" sldId="2147483648"/>
              <pc:sldLayoutMk cId="1920186578" sldId="2147483650"/>
              <ac:spMk id="5" creationId="{54114916-BE27-457E-BA16-047BAB381D55}"/>
            </ac:spMkLst>
          </pc:spChg>
          <pc:spChg chg="del">
            <ac:chgData name="FELIPE NASCIMENTO" userId="c9a9b501-693a-46a6-a4e5-7472d4fb4935" providerId="ADAL" clId="{07970ACA-715E-4A94-8B8C-3597868E2A65}" dt="2022-03-21T22:29:22.873" v="8" actId="478"/>
            <ac:spMkLst>
              <pc:docMk/>
              <pc:sldMasterMk cId="1783298853" sldId="2147483648"/>
              <pc:sldLayoutMk cId="1920186578" sldId="2147483650"/>
              <ac:spMk id="6" creationId="{E2C40D91-B2A2-4D95-8D1F-9B4FEC9AE74E}"/>
            </ac:spMkLst>
          </pc:spChg>
          <pc:spChg chg="add del mod">
            <ac:chgData name="FELIPE NASCIMENTO" userId="c9a9b501-693a-46a6-a4e5-7472d4fb4935" providerId="ADAL" clId="{07970ACA-715E-4A94-8B8C-3597868E2A65}" dt="2022-03-21T22:29:25.910" v="12"/>
            <ac:spMkLst>
              <pc:docMk/>
              <pc:sldMasterMk cId="1783298853" sldId="2147483648"/>
              <pc:sldLayoutMk cId="1920186578" sldId="2147483650"/>
              <ac:spMk id="7" creationId="{3E34F535-8BA1-4019-99E8-751E64707955}"/>
            </ac:spMkLst>
          </pc:spChg>
          <pc:spChg chg="add del mod">
            <ac:chgData name="FELIPE NASCIMENTO" userId="c9a9b501-693a-46a6-a4e5-7472d4fb4935" providerId="ADAL" clId="{07970ACA-715E-4A94-8B8C-3597868E2A65}" dt="2022-03-21T22:29:25.910" v="12"/>
            <ac:spMkLst>
              <pc:docMk/>
              <pc:sldMasterMk cId="1783298853" sldId="2147483648"/>
              <pc:sldLayoutMk cId="1920186578" sldId="2147483650"/>
              <ac:spMk id="8" creationId="{BD0E340F-7084-4756-BCD4-D61FBE754159}"/>
            </ac:spMkLst>
          </pc:spChg>
          <pc:spChg chg="add del mod">
            <ac:chgData name="FELIPE NASCIMENTO" userId="c9a9b501-693a-46a6-a4e5-7472d4fb4935" providerId="ADAL" clId="{07970ACA-715E-4A94-8B8C-3597868E2A65}" dt="2022-03-21T22:29:25.910" v="12"/>
            <ac:spMkLst>
              <pc:docMk/>
              <pc:sldMasterMk cId="1783298853" sldId="2147483648"/>
              <pc:sldLayoutMk cId="1920186578" sldId="2147483650"/>
              <ac:spMk id="9" creationId="{AE427A9D-1888-4018-A643-8E868C4AF9FF}"/>
            </ac:spMkLst>
          </pc:spChg>
          <pc:spChg chg="add del mod">
            <ac:chgData name="FELIPE NASCIMENTO" userId="c9a9b501-693a-46a6-a4e5-7472d4fb4935" providerId="ADAL" clId="{07970ACA-715E-4A94-8B8C-3597868E2A65}" dt="2022-03-21T22:29:25.522" v="11"/>
            <ac:spMkLst>
              <pc:docMk/>
              <pc:sldMasterMk cId="1783298853" sldId="2147483648"/>
              <pc:sldLayoutMk cId="1920186578" sldId="2147483650"/>
              <ac:spMk id="10" creationId="{ABF631B6-C1B1-406F-B3D0-3D04D9F96B8F}"/>
            </ac:spMkLst>
          </pc:spChg>
          <pc:spChg chg="add mod">
            <ac:chgData name="FELIPE NASCIMENTO" userId="c9a9b501-693a-46a6-a4e5-7472d4fb4935" providerId="ADAL" clId="{07970ACA-715E-4A94-8B8C-3597868E2A65}" dt="2022-03-21T22:30:46.799" v="23"/>
            <ac:spMkLst>
              <pc:docMk/>
              <pc:sldMasterMk cId="1783298853" sldId="2147483648"/>
              <pc:sldLayoutMk cId="1920186578" sldId="2147483650"/>
              <ac:spMk id="11" creationId="{95F05ED0-4F26-40F6-A1D0-10E77A1A9BBB}"/>
            </ac:spMkLst>
          </pc:spChg>
          <pc:spChg chg="add mod">
            <ac:chgData name="FELIPE NASCIMENTO" userId="c9a9b501-693a-46a6-a4e5-7472d4fb4935" providerId="ADAL" clId="{07970ACA-715E-4A94-8B8C-3597868E2A65}" dt="2022-03-21T22:30:46.799" v="23"/>
            <ac:spMkLst>
              <pc:docMk/>
              <pc:sldMasterMk cId="1783298853" sldId="2147483648"/>
              <pc:sldLayoutMk cId="1920186578" sldId="2147483650"/>
              <ac:spMk id="12" creationId="{C1A18F1C-22FC-4D80-A82C-7A8BF9CBBB26}"/>
            </ac:spMkLst>
          </pc:spChg>
          <pc:spChg chg="add mod">
            <ac:chgData name="FELIPE NASCIMENTO" userId="c9a9b501-693a-46a6-a4e5-7472d4fb4935" providerId="ADAL" clId="{07970ACA-715E-4A94-8B8C-3597868E2A65}" dt="2022-03-21T22:30:46.799" v="23"/>
            <ac:spMkLst>
              <pc:docMk/>
              <pc:sldMasterMk cId="1783298853" sldId="2147483648"/>
              <pc:sldLayoutMk cId="1920186578" sldId="2147483650"/>
              <ac:spMk id="13" creationId="{34609FCD-567A-4B1C-B5ED-F4AFBA4EFCC6}"/>
            </ac:spMkLst>
          </pc:spChg>
          <pc:spChg chg="add mod ord">
            <ac:chgData name="FELIPE NASCIMENTO" userId="c9a9b501-693a-46a6-a4e5-7472d4fb4935" providerId="ADAL" clId="{07970ACA-715E-4A94-8B8C-3597868E2A65}" dt="2022-03-22T00:05:42.451" v="112" actId="1076"/>
            <ac:spMkLst>
              <pc:docMk/>
              <pc:sldMasterMk cId="1783298853" sldId="2147483648"/>
              <pc:sldLayoutMk cId="1920186578" sldId="2147483650"/>
              <ac:spMk id="14" creationId="{A15E16A9-B810-459F-8F5E-88CE289C8DB6}"/>
            </ac:spMkLst>
          </pc:spChg>
          <pc:spChg chg="add mod">
            <ac:chgData name="FELIPE NASCIMENTO" userId="c9a9b501-693a-46a6-a4e5-7472d4fb4935" providerId="ADAL" clId="{07970ACA-715E-4A94-8B8C-3597868E2A65}" dt="2022-03-22T00:04:44.383" v="93" actId="1076"/>
            <ac:spMkLst>
              <pc:docMk/>
              <pc:sldMasterMk cId="1783298853" sldId="2147483648"/>
              <pc:sldLayoutMk cId="1920186578" sldId="2147483650"/>
              <ac:spMk id="15" creationId="{B336C24B-0990-461C-ACAE-875DC1AE5F4D}"/>
            </ac:spMkLst>
          </pc:spChg>
          <pc:spChg chg="add mod">
            <ac:chgData name="FELIPE NASCIMENTO" userId="c9a9b501-693a-46a6-a4e5-7472d4fb4935" providerId="ADAL" clId="{07970ACA-715E-4A94-8B8C-3597868E2A65}" dt="2022-03-22T00:05:49.896" v="114" actId="20577"/>
            <ac:spMkLst>
              <pc:docMk/>
              <pc:sldMasterMk cId="1783298853" sldId="2147483648"/>
              <pc:sldLayoutMk cId="1920186578" sldId="2147483650"/>
              <ac:spMk id="16" creationId="{C646C94C-F371-4F7C-AAFA-0F1A1E8F1361}"/>
            </ac:spMkLst>
          </pc:spChg>
          <pc:spChg chg="add mod">
            <ac:chgData name="FELIPE NASCIMENTO" userId="c9a9b501-693a-46a6-a4e5-7472d4fb4935" providerId="ADAL" clId="{07970ACA-715E-4A94-8B8C-3597868E2A65}" dt="2022-03-22T00:05:45.088" v="113" actId="1076"/>
            <ac:spMkLst>
              <pc:docMk/>
              <pc:sldMasterMk cId="1783298853" sldId="2147483648"/>
              <pc:sldLayoutMk cId="1920186578" sldId="2147483650"/>
              <ac:spMk id="17" creationId="{3395A0BC-B916-4131-B8BF-78245F9D72BF}"/>
            </ac:spMkLst>
          </pc:spChg>
          <pc:spChg chg="add del mod">
            <ac:chgData name="FELIPE NASCIMENTO" userId="c9a9b501-693a-46a6-a4e5-7472d4fb4935" providerId="ADAL" clId="{07970ACA-715E-4A94-8B8C-3597868E2A65}" dt="2022-03-22T00:03:40.358" v="76" actId="478"/>
            <ac:spMkLst>
              <pc:docMk/>
              <pc:sldMasterMk cId="1783298853" sldId="2147483648"/>
              <pc:sldLayoutMk cId="1920186578" sldId="2147483650"/>
              <ac:spMk id="18" creationId="{87849BBC-27A4-417D-8AD3-E18B862D85C4}"/>
            </ac:spMkLst>
          </pc:spChg>
          <pc:spChg chg="add mod">
            <ac:chgData name="FELIPE NASCIMENTO" userId="c9a9b501-693a-46a6-a4e5-7472d4fb4935" providerId="ADAL" clId="{07970ACA-715E-4A94-8B8C-3597868E2A65}" dt="2022-03-22T00:04:10.385" v="85" actId="1076"/>
            <ac:spMkLst>
              <pc:docMk/>
              <pc:sldMasterMk cId="1783298853" sldId="2147483648"/>
              <pc:sldLayoutMk cId="1920186578" sldId="2147483650"/>
              <ac:spMk id="19" creationId="{9C925379-1589-4CFD-8EBC-F6458F631838}"/>
            </ac:spMkLst>
          </pc:spChg>
        </pc:sldLayoutChg>
        <pc:sldLayoutChg chg="modSp mod">
          <pc:chgData name="FELIPE NASCIMENTO" userId="c9a9b501-693a-46a6-a4e5-7472d4fb4935" providerId="ADAL" clId="{07970ACA-715E-4A94-8B8C-3597868E2A65}" dt="2022-03-21T22:30:21.798" v="19" actId="14100"/>
          <pc:sldLayoutMkLst>
            <pc:docMk/>
            <pc:sldMasterMk cId="1783298853" sldId="2147483648"/>
            <pc:sldLayoutMk cId="4246250953" sldId="2147483651"/>
          </pc:sldLayoutMkLst>
          <pc:spChg chg="mod">
            <ac:chgData name="FELIPE NASCIMENTO" userId="c9a9b501-693a-46a6-a4e5-7472d4fb4935" providerId="ADAL" clId="{07970ACA-715E-4A94-8B8C-3597868E2A65}" dt="2022-03-21T22:30:21.798" v="19" actId="14100"/>
            <ac:spMkLst>
              <pc:docMk/>
              <pc:sldMasterMk cId="1783298853" sldId="2147483648"/>
              <pc:sldLayoutMk cId="4246250953" sldId="2147483651"/>
              <ac:spMk id="2" creationId="{5D2AF6EC-94B0-45BD-A437-5CDA6CEA8819}"/>
            </ac:spMkLst>
          </pc:spChg>
        </pc:sldLayoutChg>
        <pc:sldLayoutChg chg="mod">
          <pc:chgData name="FELIPE NASCIMENTO" userId="c9a9b501-693a-46a6-a4e5-7472d4fb4935" providerId="ADAL" clId="{07970ACA-715E-4A94-8B8C-3597868E2A65}" dt="2022-03-21T22:36:14.191" v="25" actId="6014"/>
          <pc:sldLayoutMkLst>
            <pc:docMk/>
            <pc:sldMasterMk cId="1783298853" sldId="2147483648"/>
            <pc:sldLayoutMk cId="3456470414" sldId="2147483652"/>
          </pc:sldLayoutMkLst>
        </pc:sldLayoutChg>
        <pc:sldLayoutChg chg="del">
          <pc:chgData name="FELIPE NASCIMENTO" userId="c9a9b501-693a-46a6-a4e5-7472d4fb4935" providerId="ADAL" clId="{07970ACA-715E-4A94-8B8C-3597868E2A65}" dt="2022-03-21T22:36:20.492" v="26" actId="2696"/>
          <pc:sldLayoutMkLst>
            <pc:docMk/>
            <pc:sldMasterMk cId="1783298853" sldId="2147483648"/>
            <pc:sldLayoutMk cId="1220116560" sldId="2147483653"/>
          </pc:sldLayoutMkLst>
        </pc:sldLayoutChg>
        <pc:sldLayoutChg chg="del">
          <pc:chgData name="FELIPE NASCIMENTO" userId="c9a9b501-693a-46a6-a4e5-7472d4fb4935" providerId="ADAL" clId="{07970ACA-715E-4A94-8B8C-3597868E2A65}" dt="2022-03-21T22:36:24.923" v="27" actId="2696"/>
          <pc:sldLayoutMkLst>
            <pc:docMk/>
            <pc:sldMasterMk cId="1783298853" sldId="2147483648"/>
            <pc:sldLayoutMk cId="951583216" sldId="2147483654"/>
          </pc:sldLayoutMkLst>
        </pc:sldLayoutChg>
        <pc:sldLayoutChg chg="del">
          <pc:chgData name="FELIPE NASCIMENTO" userId="c9a9b501-693a-46a6-a4e5-7472d4fb4935" providerId="ADAL" clId="{07970ACA-715E-4A94-8B8C-3597868E2A65}" dt="2022-03-21T22:30:43.991" v="22" actId="2696"/>
          <pc:sldLayoutMkLst>
            <pc:docMk/>
            <pc:sldMasterMk cId="1783298853" sldId="2147483648"/>
            <pc:sldLayoutMk cId="3762343237" sldId="2147483655"/>
          </pc:sldLayoutMkLst>
        </pc:sldLayoutChg>
        <pc:sldLayoutChg chg="mod">
          <pc:chgData name="FELIPE NASCIMENTO" userId="c9a9b501-693a-46a6-a4e5-7472d4fb4935" providerId="ADAL" clId="{07970ACA-715E-4A94-8B8C-3597868E2A65}" dt="2022-03-21T22:39:05.107" v="28" actId="6014"/>
          <pc:sldLayoutMkLst>
            <pc:docMk/>
            <pc:sldMasterMk cId="1783298853" sldId="2147483648"/>
            <pc:sldLayoutMk cId="3646975273" sldId="2147483657"/>
          </pc:sldLayoutMkLst>
        </pc:sldLayoutChg>
        <pc:sldLayoutChg chg="new mod ord">
          <pc:chgData name="FELIPE NASCIMENTO" userId="c9a9b501-693a-46a6-a4e5-7472d4fb4935" providerId="ADAL" clId="{07970ACA-715E-4A94-8B8C-3597868E2A65}" dt="2022-03-22T00:06:34.517" v="117" actId="6014"/>
          <pc:sldLayoutMkLst>
            <pc:docMk/>
            <pc:sldMasterMk cId="1783298853" sldId="2147483648"/>
            <pc:sldLayoutMk cId="37746842" sldId="2147483658"/>
          </pc:sldLayoutMkLst>
        </pc:sldLayoutChg>
        <pc:sldLayoutChg chg="del">
          <pc:chgData name="FELIPE NASCIMENTO" userId="c9a9b501-693a-46a6-a4e5-7472d4fb4935" providerId="ADAL" clId="{07970ACA-715E-4A94-8B8C-3597868E2A65}" dt="2022-03-21T22:39:16.620" v="29" actId="2696"/>
          <pc:sldLayoutMkLst>
            <pc:docMk/>
            <pc:sldMasterMk cId="1783298853" sldId="2147483648"/>
            <pc:sldLayoutMk cId="115097296" sldId="2147483658"/>
          </pc:sldLayoutMkLst>
        </pc:sldLayoutChg>
        <pc:sldLayoutChg chg="del">
          <pc:chgData name="FELIPE NASCIMENTO" userId="c9a9b501-693a-46a6-a4e5-7472d4fb4935" providerId="ADAL" clId="{07970ACA-715E-4A94-8B8C-3597868E2A65}" dt="2022-03-21T22:39:18.544" v="30" actId="2696"/>
          <pc:sldLayoutMkLst>
            <pc:docMk/>
            <pc:sldMasterMk cId="1783298853" sldId="2147483648"/>
            <pc:sldLayoutMk cId="564947680" sldId="2147483659"/>
          </pc:sldLayoutMkLst>
        </pc:sldLayoutChg>
      </pc:sldMasterChg>
    </pc:docChg>
  </pc:docChgLst>
  <pc:docChgLst>
    <pc:chgData name="FELIPE SILVA DO NASCIMENTO" userId="c9a9b501-693a-46a6-a4e5-7472d4fb4935" providerId="ADAL" clId="{07970ACA-715E-4A94-8B8C-3597868E2A65}"/>
    <pc:docChg chg="undo redo custSel addSld delSld modSld sldOrd addMainMaster delMainMaster modMainMaster addSection delSection modSection">
      <pc:chgData name="FELIPE SILVA DO NASCIMENTO" userId="c9a9b501-693a-46a6-a4e5-7472d4fb4935" providerId="ADAL" clId="{07970ACA-715E-4A94-8B8C-3597868E2A65}" dt="2022-03-26T01:22:57.597" v="5238" actId="478"/>
      <pc:docMkLst>
        <pc:docMk/>
      </pc:docMkLst>
      <pc:sldChg chg="addSp delSp modSp mod modTransition modClrScheme modAnim chgLayout">
        <pc:chgData name="FELIPE SILVA DO NASCIMENTO" userId="c9a9b501-693a-46a6-a4e5-7472d4fb4935" providerId="ADAL" clId="{07970ACA-715E-4A94-8B8C-3597868E2A65}" dt="2022-03-26T01:22:57.597" v="5238" actId="478"/>
        <pc:sldMkLst>
          <pc:docMk/>
          <pc:sldMk cId="866760" sldId="256"/>
        </pc:sldMkLst>
        <pc:spChg chg="del mod ord">
          <ac:chgData name="FELIPE SILVA DO NASCIMENTO" userId="c9a9b501-693a-46a6-a4e5-7472d4fb4935" providerId="ADAL" clId="{07970ACA-715E-4A94-8B8C-3597868E2A65}" dt="2022-03-23T19:53:29.973" v="146" actId="700"/>
          <ac:spMkLst>
            <pc:docMk/>
            <pc:sldMk cId="866760" sldId="256"/>
            <ac:spMk id="2" creationId="{1ECBCD09-26EB-4B87-99FB-62C5F837304B}"/>
          </ac:spMkLst>
        </pc:spChg>
        <pc:spChg chg="del mod">
          <ac:chgData name="FELIPE SILVA DO NASCIMENTO" userId="c9a9b501-693a-46a6-a4e5-7472d4fb4935" providerId="ADAL" clId="{07970ACA-715E-4A94-8B8C-3597868E2A65}" dt="2022-03-26T01:22:57.597" v="5238" actId="478"/>
          <ac:spMkLst>
            <pc:docMk/>
            <pc:sldMk cId="866760" sldId="256"/>
            <ac:spMk id="2" creationId="{A88C511D-D71C-46F1-9680-28221D35C3C4}"/>
          </ac:spMkLst>
        </pc:spChg>
        <pc:spChg chg="del">
          <ac:chgData name="FELIPE SILVA DO NASCIMENTO" userId="c9a9b501-693a-46a6-a4e5-7472d4fb4935" providerId="ADAL" clId="{07970ACA-715E-4A94-8B8C-3597868E2A65}" dt="2022-03-23T19:53:29.973" v="146" actId="700"/>
          <ac:spMkLst>
            <pc:docMk/>
            <pc:sldMk cId="866760" sldId="256"/>
            <ac:spMk id="3" creationId="{0AD8B1F8-0D0F-4DA9-9C60-245C31755A4D}"/>
          </ac:spMkLst>
        </pc:spChg>
        <pc:spChg chg="add mod ord">
          <ac:chgData name="FELIPE SILVA DO NASCIMENTO" userId="c9a9b501-693a-46a6-a4e5-7472d4fb4935" providerId="ADAL" clId="{07970ACA-715E-4A94-8B8C-3597868E2A65}" dt="2022-03-24T01:33:44.477" v="3466" actId="1076"/>
          <ac:spMkLst>
            <pc:docMk/>
            <pc:sldMk cId="866760" sldId="256"/>
            <ac:spMk id="4" creationId="{121610EE-D586-4F85-8F8A-F4EFC4EA0C0F}"/>
          </ac:spMkLst>
        </pc:spChg>
        <pc:spChg chg="add del mod ord">
          <ac:chgData name="FELIPE SILVA DO NASCIMENTO" userId="c9a9b501-693a-46a6-a4e5-7472d4fb4935" providerId="ADAL" clId="{07970ACA-715E-4A94-8B8C-3597868E2A65}" dt="2022-03-23T19:58:00.779" v="216" actId="700"/>
          <ac:spMkLst>
            <pc:docMk/>
            <pc:sldMk cId="866760" sldId="256"/>
            <ac:spMk id="5" creationId="{36A1E45E-9912-478C-8788-1D37D823BA6D}"/>
          </ac:spMkLst>
        </pc:spChg>
        <pc:spChg chg="add del mod ord">
          <ac:chgData name="FELIPE SILVA DO NASCIMENTO" userId="c9a9b501-693a-46a6-a4e5-7472d4fb4935" providerId="ADAL" clId="{07970ACA-715E-4A94-8B8C-3597868E2A65}" dt="2022-03-23T19:58:14.020" v="217" actId="700"/>
          <ac:spMkLst>
            <pc:docMk/>
            <pc:sldMk cId="866760" sldId="256"/>
            <ac:spMk id="6" creationId="{A964AE40-2548-464D-BB13-95675E2F15E7}"/>
          </ac:spMkLst>
        </pc:spChg>
        <pc:spChg chg="add del mod ord">
          <ac:chgData name="FELIPE SILVA DO NASCIMENTO" userId="c9a9b501-693a-46a6-a4e5-7472d4fb4935" providerId="ADAL" clId="{07970ACA-715E-4A94-8B8C-3597868E2A65}" dt="2022-03-23T20:26:32.110" v="387" actId="700"/>
          <ac:spMkLst>
            <pc:docMk/>
            <pc:sldMk cId="866760" sldId="256"/>
            <ac:spMk id="7" creationId="{7BD1F8AF-0E6A-4F9B-9A8F-50A8B0DE275D}"/>
          </ac:spMkLst>
        </pc:spChg>
        <pc:spChg chg="add del mod ord">
          <ac:chgData name="FELIPE SILVA DO NASCIMENTO" userId="c9a9b501-693a-46a6-a4e5-7472d4fb4935" providerId="ADAL" clId="{07970ACA-715E-4A94-8B8C-3597868E2A65}" dt="2022-03-23T20:26:32.110" v="387" actId="700"/>
          <ac:spMkLst>
            <pc:docMk/>
            <pc:sldMk cId="866760" sldId="256"/>
            <ac:spMk id="8" creationId="{33936073-FEB9-4644-AF96-D08F00F4BC79}"/>
          </ac:spMkLst>
        </pc:spChg>
        <pc:spChg chg="add del mod">
          <ac:chgData name="FELIPE SILVA DO NASCIMENTO" userId="c9a9b501-693a-46a6-a4e5-7472d4fb4935" providerId="ADAL" clId="{07970ACA-715E-4A94-8B8C-3597868E2A65}" dt="2022-03-23T20:37:04.413" v="442" actId="478"/>
          <ac:spMkLst>
            <pc:docMk/>
            <pc:sldMk cId="866760" sldId="256"/>
            <ac:spMk id="9" creationId="{14260A64-0C4A-4402-ABAF-1E9148615E85}"/>
          </ac:spMkLst>
        </pc:spChg>
        <pc:spChg chg="add del mod">
          <ac:chgData name="FELIPE SILVA DO NASCIMENTO" userId="c9a9b501-693a-46a6-a4e5-7472d4fb4935" providerId="ADAL" clId="{07970ACA-715E-4A94-8B8C-3597868E2A65}" dt="2022-03-23T20:56:28.056" v="684"/>
          <ac:spMkLst>
            <pc:docMk/>
            <pc:sldMk cId="866760" sldId="256"/>
            <ac:spMk id="11" creationId="{15AA1AD9-4890-407D-99DB-714537D0D288}"/>
          </ac:spMkLst>
        </pc:spChg>
        <pc:spChg chg="add del mod ord">
          <ac:chgData name="FELIPE SILVA DO NASCIMENTO" userId="c9a9b501-693a-46a6-a4e5-7472d4fb4935" providerId="ADAL" clId="{07970ACA-715E-4A94-8B8C-3597868E2A65}" dt="2022-03-23T20:56:12.959" v="680" actId="700"/>
          <ac:spMkLst>
            <pc:docMk/>
            <pc:sldMk cId="866760" sldId="256"/>
            <ac:spMk id="12" creationId="{4B2B0901-30CC-4739-ADA1-7479787293D3}"/>
          </ac:spMkLst>
        </pc:spChg>
        <pc:spChg chg="add mod ord">
          <ac:chgData name="FELIPE SILVA DO NASCIMENTO" userId="c9a9b501-693a-46a6-a4e5-7472d4fb4935" providerId="ADAL" clId="{07970ACA-715E-4A94-8B8C-3597868E2A65}" dt="2022-03-23T20:57:03.269" v="691" actId="403"/>
          <ac:spMkLst>
            <pc:docMk/>
            <pc:sldMk cId="866760" sldId="256"/>
            <ac:spMk id="13" creationId="{19D7FBAD-A34D-46CB-AB00-7C819FFE0F92}"/>
          </ac:spMkLst>
        </pc:spChg>
      </pc:sldChg>
      <pc:sldChg chg="addSp delSp modSp new del mod chgLayout modNotesTx">
        <pc:chgData name="FELIPE SILVA DO NASCIMENTO" userId="c9a9b501-693a-46a6-a4e5-7472d4fb4935" providerId="ADAL" clId="{07970ACA-715E-4A94-8B8C-3597868E2A65}" dt="2022-03-23T20:57:25.085" v="692" actId="47"/>
        <pc:sldMkLst>
          <pc:docMk/>
          <pc:sldMk cId="3694355426" sldId="257"/>
        </pc:sldMkLst>
        <pc:spChg chg="del mod">
          <ac:chgData name="FELIPE SILVA DO NASCIMENTO" userId="c9a9b501-693a-46a6-a4e5-7472d4fb4935" providerId="ADAL" clId="{07970ACA-715E-4A94-8B8C-3597868E2A65}" dt="2022-03-23T20:35:43.321" v="439" actId="21"/>
          <ac:spMkLst>
            <pc:docMk/>
            <pc:sldMk cId="3694355426" sldId="257"/>
            <ac:spMk id="2" creationId="{7B608A1A-F737-4EB0-96A5-CFE74F55F502}"/>
          </ac:spMkLst>
        </pc:spChg>
        <pc:spChg chg="add mod">
          <ac:chgData name="FELIPE SILVA DO NASCIMENTO" userId="c9a9b501-693a-46a6-a4e5-7472d4fb4935" providerId="ADAL" clId="{07970ACA-715E-4A94-8B8C-3597868E2A65}" dt="2022-03-23T20:51:11.833" v="604" actId="700"/>
          <ac:spMkLst>
            <pc:docMk/>
            <pc:sldMk cId="3694355426" sldId="257"/>
            <ac:spMk id="3" creationId="{77D62B61-5124-47D2-9E71-C65001982A61}"/>
          </ac:spMkLst>
        </pc:spChg>
        <pc:spChg chg="add mod">
          <ac:chgData name="FELIPE SILVA DO NASCIMENTO" userId="c9a9b501-693a-46a6-a4e5-7472d4fb4935" providerId="ADAL" clId="{07970ACA-715E-4A94-8B8C-3597868E2A65}" dt="2022-03-23T20:51:11.833" v="604" actId="700"/>
          <ac:spMkLst>
            <pc:docMk/>
            <pc:sldMk cId="3694355426" sldId="257"/>
            <ac:spMk id="4" creationId="{C8B2D39E-EE00-41EA-82B8-5EC7F8EC7273}"/>
          </ac:spMkLst>
        </pc:spChg>
      </pc:sldChg>
      <pc:sldChg chg="addSp delSp modSp new mod modTransition modClrScheme addAnim delAnim modAnim chgLayout">
        <pc:chgData name="FELIPE SILVA DO NASCIMENTO" userId="c9a9b501-693a-46a6-a4e5-7472d4fb4935" providerId="ADAL" clId="{07970ACA-715E-4A94-8B8C-3597868E2A65}" dt="2022-03-26T01:22:56.161" v="5237" actId="478"/>
        <pc:sldMkLst>
          <pc:docMk/>
          <pc:sldMk cId="2781863675" sldId="258"/>
        </pc:sldMkLst>
        <pc:spChg chg="del">
          <ac:chgData name="FELIPE SILVA DO NASCIMENTO" userId="c9a9b501-693a-46a6-a4e5-7472d4fb4935" providerId="ADAL" clId="{07970ACA-715E-4A94-8B8C-3597868E2A65}" dt="2022-03-23T20:48:04.705" v="583" actId="700"/>
          <ac:spMkLst>
            <pc:docMk/>
            <pc:sldMk cId="2781863675" sldId="258"/>
            <ac:spMk id="2" creationId="{8E214429-8E8F-4060-B4F6-3734A5407B2A}"/>
          </ac:spMkLst>
        </pc:spChg>
        <pc:spChg chg="del mod ord">
          <ac:chgData name="FELIPE SILVA DO NASCIMENTO" userId="c9a9b501-693a-46a6-a4e5-7472d4fb4935" providerId="ADAL" clId="{07970ACA-715E-4A94-8B8C-3597868E2A65}" dt="2022-03-26T01:22:56.161" v="5237" actId="478"/>
          <ac:spMkLst>
            <pc:docMk/>
            <pc:sldMk cId="2781863675" sldId="258"/>
            <ac:spMk id="2" creationId="{D766E3A9-2417-4978-AF80-7D847DC1182A}"/>
          </ac:spMkLst>
        </pc:spChg>
        <pc:spChg chg="add del mod ord">
          <ac:chgData name="FELIPE SILVA DO NASCIMENTO" userId="c9a9b501-693a-46a6-a4e5-7472d4fb4935" providerId="ADAL" clId="{07970ACA-715E-4A94-8B8C-3597868E2A65}" dt="2022-03-23T20:50:59.168" v="600" actId="700"/>
          <ac:spMkLst>
            <pc:docMk/>
            <pc:sldMk cId="2781863675" sldId="258"/>
            <ac:spMk id="3" creationId="{C2A70193-B6AF-481C-90D2-9A0F3A4FC8CD}"/>
          </ac:spMkLst>
        </pc:spChg>
        <pc:spChg chg="add del mod">
          <ac:chgData name="FELIPE SILVA DO NASCIMENTO" userId="c9a9b501-693a-46a6-a4e5-7472d4fb4935" providerId="ADAL" clId="{07970ACA-715E-4A94-8B8C-3597868E2A65}" dt="2022-03-23T20:49:47.754" v="591"/>
          <ac:spMkLst>
            <pc:docMk/>
            <pc:sldMk cId="2781863675" sldId="258"/>
            <ac:spMk id="4" creationId="{10970DF8-4335-4694-83E2-7E5607833092}"/>
          </ac:spMkLst>
        </pc:spChg>
        <pc:spChg chg="add del mod">
          <ac:chgData name="FELIPE SILVA DO NASCIMENTO" userId="c9a9b501-693a-46a6-a4e5-7472d4fb4935" providerId="ADAL" clId="{07970ACA-715E-4A94-8B8C-3597868E2A65}" dt="2022-03-25T05:56:11.402" v="4008" actId="21"/>
          <ac:spMkLst>
            <pc:docMk/>
            <pc:sldMk cId="2781863675" sldId="258"/>
            <ac:spMk id="4" creationId="{55BF6DCE-1057-4A4D-9260-C5CC09DAB6EC}"/>
          </ac:spMkLst>
        </pc:spChg>
        <pc:spChg chg="add del mod ord">
          <ac:chgData name="FELIPE SILVA DO NASCIMENTO" userId="c9a9b501-693a-46a6-a4e5-7472d4fb4935" providerId="ADAL" clId="{07970ACA-715E-4A94-8B8C-3597868E2A65}" dt="2022-03-25T15:01:09.868" v="4328" actId="700"/>
          <ac:spMkLst>
            <pc:docMk/>
            <pc:sldMk cId="2781863675" sldId="258"/>
            <ac:spMk id="4" creationId="{E183FA00-E332-4182-919E-5D408A81A1C7}"/>
          </ac:spMkLst>
        </pc:spChg>
        <pc:spChg chg="add del mod">
          <ac:chgData name="FELIPE SILVA DO NASCIMENTO" userId="c9a9b501-693a-46a6-a4e5-7472d4fb4935" providerId="ADAL" clId="{07970ACA-715E-4A94-8B8C-3597868E2A65}" dt="2022-03-23T22:17:15.460" v="853" actId="478"/>
          <ac:spMkLst>
            <pc:docMk/>
            <pc:sldMk cId="2781863675" sldId="258"/>
            <ac:spMk id="4" creationId="{FBAA1205-FD01-493D-BFF8-B1B17498C050}"/>
          </ac:spMkLst>
        </pc:spChg>
        <pc:spChg chg="add del mod ord">
          <ac:chgData name="FELIPE SILVA DO NASCIMENTO" userId="c9a9b501-693a-46a6-a4e5-7472d4fb4935" providerId="ADAL" clId="{07970ACA-715E-4A94-8B8C-3597868E2A65}" dt="2022-03-25T15:01:36.642" v="4333" actId="478"/>
          <ac:spMkLst>
            <pc:docMk/>
            <pc:sldMk cId="2781863675" sldId="258"/>
            <ac:spMk id="5" creationId="{0AF69157-D08F-44CE-88BF-7EC1A2DC20DF}"/>
          </ac:spMkLst>
        </pc:spChg>
        <pc:spChg chg="add del mod ord">
          <ac:chgData name="FELIPE SILVA DO NASCIMENTO" userId="c9a9b501-693a-46a6-a4e5-7472d4fb4935" providerId="ADAL" clId="{07970ACA-715E-4A94-8B8C-3597868E2A65}" dt="2022-03-23T20:53:03.425" v="614" actId="700"/>
          <ac:spMkLst>
            <pc:docMk/>
            <pc:sldMk cId="2781863675" sldId="258"/>
            <ac:spMk id="5" creationId="{8E735EC5-2811-431C-9B7A-06586468D848}"/>
          </ac:spMkLst>
        </pc:spChg>
        <pc:spChg chg="add del mod ord">
          <ac:chgData name="FELIPE SILVA DO NASCIMENTO" userId="c9a9b501-693a-46a6-a4e5-7472d4fb4935" providerId="ADAL" clId="{07970ACA-715E-4A94-8B8C-3597868E2A65}" dt="2022-03-23T20:53:03.425" v="614" actId="700"/>
          <ac:spMkLst>
            <pc:docMk/>
            <pc:sldMk cId="2781863675" sldId="258"/>
            <ac:spMk id="6" creationId="{9D57770B-AB3F-4065-9A75-0F11C9C09707}"/>
          </ac:spMkLst>
        </pc:spChg>
        <pc:spChg chg="add mod">
          <ac:chgData name="FELIPE SILVA DO NASCIMENTO" userId="c9a9b501-693a-46a6-a4e5-7472d4fb4935" providerId="ADAL" clId="{07970ACA-715E-4A94-8B8C-3597868E2A65}" dt="2022-03-23T22:50:48.199" v="1655" actId="1076"/>
          <ac:spMkLst>
            <pc:docMk/>
            <pc:sldMk cId="2781863675" sldId="258"/>
            <ac:spMk id="7" creationId="{5B559E6E-7581-491E-B588-6AC8505D7818}"/>
          </ac:spMkLst>
        </pc:spChg>
        <pc:spChg chg="add del mod ord">
          <ac:chgData name="FELIPE SILVA DO NASCIMENTO" userId="c9a9b501-693a-46a6-a4e5-7472d4fb4935" providerId="ADAL" clId="{07970ACA-715E-4A94-8B8C-3597868E2A65}" dt="2022-03-23T20:54:32.437" v="631" actId="700"/>
          <ac:spMkLst>
            <pc:docMk/>
            <pc:sldMk cId="2781863675" sldId="258"/>
            <ac:spMk id="7" creationId="{B114E5E8-DA63-4685-A41F-D5DA711ACF58}"/>
          </ac:spMkLst>
        </pc:spChg>
        <pc:spChg chg="add del mod">
          <ac:chgData name="FELIPE SILVA DO NASCIMENTO" userId="c9a9b501-693a-46a6-a4e5-7472d4fb4935" providerId="ADAL" clId="{07970ACA-715E-4A94-8B8C-3597868E2A65}" dt="2022-03-25T22:11:23.174" v="4731" actId="21"/>
          <ac:spMkLst>
            <pc:docMk/>
            <pc:sldMk cId="2781863675" sldId="258"/>
            <ac:spMk id="8" creationId="{9F49A137-6EA0-4805-9A83-2598D7E2EAC8}"/>
          </ac:spMkLst>
        </pc:spChg>
        <pc:spChg chg="add del mod ord">
          <ac:chgData name="FELIPE SILVA DO NASCIMENTO" userId="c9a9b501-693a-46a6-a4e5-7472d4fb4935" providerId="ADAL" clId="{07970ACA-715E-4A94-8B8C-3597868E2A65}" dt="2022-03-23T20:54:32.437" v="631" actId="700"/>
          <ac:spMkLst>
            <pc:docMk/>
            <pc:sldMk cId="2781863675" sldId="258"/>
            <ac:spMk id="8" creationId="{DC730FEE-C068-4A9B-87D2-77F69A0971CC}"/>
          </ac:spMkLst>
        </pc:spChg>
        <pc:spChg chg="add del mod">
          <ac:chgData name="FELIPE SILVA DO NASCIMENTO" userId="c9a9b501-693a-46a6-a4e5-7472d4fb4935" providerId="ADAL" clId="{07970ACA-715E-4A94-8B8C-3597868E2A65}" dt="2022-03-25T06:07:04.957" v="4102" actId="700"/>
          <ac:spMkLst>
            <pc:docMk/>
            <pc:sldMk cId="2781863675" sldId="258"/>
            <ac:spMk id="9" creationId="{043D946D-CA6B-421D-8BB6-D238977963B2}"/>
          </ac:spMkLst>
        </pc:spChg>
        <pc:spChg chg="add del mod ord">
          <ac:chgData name="FELIPE SILVA DO NASCIMENTO" userId="c9a9b501-693a-46a6-a4e5-7472d4fb4935" providerId="ADAL" clId="{07970ACA-715E-4A94-8B8C-3597868E2A65}" dt="2022-03-23T20:54:32.437" v="631" actId="700"/>
          <ac:spMkLst>
            <pc:docMk/>
            <pc:sldMk cId="2781863675" sldId="258"/>
            <ac:spMk id="9" creationId="{EC19C96E-2110-44B6-856F-8CC617589134}"/>
          </ac:spMkLst>
        </pc:spChg>
        <pc:spChg chg="add del mod ord">
          <ac:chgData name="FELIPE SILVA DO NASCIMENTO" userId="c9a9b501-693a-46a6-a4e5-7472d4fb4935" providerId="ADAL" clId="{07970ACA-715E-4A94-8B8C-3597868E2A65}" dt="2022-03-23T22:17:07.344" v="852" actId="478"/>
          <ac:spMkLst>
            <pc:docMk/>
            <pc:sldMk cId="2781863675" sldId="258"/>
            <ac:spMk id="10" creationId="{CB766ACB-EFF6-4CC0-B7B8-34241A85342B}"/>
          </ac:spMkLst>
        </pc:spChg>
        <pc:spChg chg="add del mod ord">
          <ac:chgData name="FELIPE SILVA DO NASCIMENTO" userId="c9a9b501-693a-46a6-a4e5-7472d4fb4935" providerId="ADAL" clId="{07970ACA-715E-4A94-8B8C-3597868E2A65}" dt="2022-03-25T06:07:15.360" v="4106" actId="700"/>
          <ac:spMkLst>
            <pc:docMk/>
            <pc:sldMk cId="2781863675" sldId="258"/>
            <ac:spMk id="10" creationId="{F462C036-DA50-442F-9E92-B866941E6580}"/>
          </ac:spMkLst>
        </pc:spChg>
        <pc:spChg chg="add del mod ord">
          <ac:chgData name="FELIPE SILVA DO NASCIMENTO" userId="c9a9b501-693a-46a6-a4e5-7472d4fb4935" providerId="ADAL" clId="{07970ACA-715E-4A94-8B8C-3597868E2A65}" dt="2022-03-25T15:01:05.756" v="4327" actId="478"/>
          <ac:spMkLst>
            <pc:docMk/>
            <pc:sldMk cId="2781863675" sldId="258"/>
            <ac:spMk id="11" creationId="{FDC1BC75-218A-463A-940C-5350C938682F}"/>
          </ac:spMkLst>
        </pc:spChg>
        <pc:spChg chg="add mod ord">
          <ac:chgData name="FELIPE SILVA DO NASCIMENTO" userId="c9a9b501-693a-46a6-a4e5-7472d4fb4935" providerId="ADAL" clId="{07970ACA-715E-4A94-8B8C-3597868E2A65}" dt="2022-03-26T00:47:19.188" v="4747" actId="2085"/>
          <ac:spMkLst>
            <pc:docMk/>
            <pc:sldMk cId="2781863675" sldId="258"/>
            <ac:spMk id="12" creationId="{75C1A2FF-5142-4A12-A0C1-52E156F0ACC0}"/>
          </ac:spMkLst>
        </pc:spChg>
        <pc:spChg chg="add del mod ord">
          <ac:chgData name="FELIPE SILVA DO NASCIMENTO" userId="c9a9b501-693a-46a6-a4e5-7472d4fb4935" providerId="ADAL" clId="{07970ACA-715E-4A94-8B8C-3597868E2A65}" dt="2022-03-25T06:05:35.564" v="4081" actId="478"/>
          <ac:spMkLst>
            <pc:docMk/>
            <pc:sldMk cId="2781863675" sldId="258"/>
            <ac:spMk id="13" creationId="{84572CE8-B333-44D0-ACDE-F331111A880F}"/>
          </ac:spMkLst>
        </pc:spChg>
        <pc:spChg chg="add del mod">
          <ac:chgData name="FELIPE SILVA DO NASCIMENTO" userId="c9a9b501-693a-46a6-a4e5-7472d4fb4935" providerId="ADAL" clId="{07970ACA-715E-4A94-8B8C-3597868E2A65}" dt="2022-03-25T22:11:23.174" v="4731" actId="21"/>
          <ac:spMkLst>
            <pc:docMk/>
            <pc:sldMk cId="2781863675" sldId="258"/>
            <ac:spMk id="16" creationId="{C7082413-21BD-47DA-A1A2-60FFB65218DE}"/>
          </ac:spMkLst>
        </pc:spChg>
        <pc:spChg chg="add del mod ord">
          <ac:chgData name="FELIPE SILVA DO NASCIMENTO" userId="c9a9b501-693a-46a6-a4e5-7472d4fb4935" providerId="ADAL" clId="{07970ACA-715E-4A94-8B8C-3597868E2A65}" dt="2022-03-25T06:07:19.744" v="4109" actId="700"/>
          <ac:spMkLst>
            <pc:docMk/>
            <pc:sldMk cId="2781863675" sldId="258"/>
            <ac:spMk id="18" creationId="{C6AF9554-52A4-4E4E-8381-34F013971BD6}"/>
          </ac:spMkLst>
        </pc:spChg>
        <pc:spChg chg="add del mod ord">
          <ac:chgData name="FELIPE SILVA DO NASCIMENTO" userId="c9a9b501-693a-46a6-a4e5-7472d4fb4935" providerId="ADAL" clId="{07970ACA-715E-4A94-8B8C-3597868E2A65}" dt="2022-03-25T06:07:19.744" v="4109" actId="700"/>
          <ac:spMkLst>
            <pc:docMk/>
            <pc:sldMk cId="2781863675" sldId="258"/>
            <ac:spMk id="19" creationId="{5E6FD114-9E96-403A-9939-C4643F0617DF}"/>
          </ac:spMkLst>
        </pc:spChg>
        <pc:spChg chg="add del mod ord">
          <ac:chgData name="FELIPE SILVA DO NASCIMENTO" userId="c9a9b501-693a-46a6-a4e5-7472d4fb4935" providerId="ADAL" clId="{07970ACA-715E-4A94-8B8C-3597868E2A65}" dt="2022-03-25T06:16:16.604" v="4233" actId="478"/>
          <ac:spMkLst>
            <pc:docMk/>
            <pc:sldMk cId="2781863675" sldId="258"/>
            <ac:spMk id="20" creationId="{8886049D-A0E3-42C9-AE44-5B850191F153}"/>
          </ac:spMkLst>
        </pc:spChg>
        <pc:cxnChg chg="add mod">
          <ac:chgData name="FELIPE SILVA DO NASCIMENTO" userId="c9a9b501-693a-46a6-a4e5-7472d4fb4935" providerId="ADAL" clId="{07970ACA-715E-4A94-8B8C-3597868E2A65}" dt="2022-03-26T01:05:21.974" v="5092" actId="1076"/>
          <ac:cxnSpMkLst>
            <pc:docMk/>
            <pc:sldMk cId="2781863675" sldId="258"/>
            <ac:cxnSpMk id="6" creationId="{FC3D62FB-FF18-4668-90D9-32F57F0E72FD}"/>
          </ac:cxnSpMkLst>
        </pc:cxnChg>
        <pc:cxnChg chg="add del mod">
          <ac:chgData name="FELIPE SILVA DO NASCIMENTO" userId="c9a9b501-693a-46a6-a4e5-7472d4fb4935" providerId="ADAL" clId="{07970ACA-715E-4A94-8B8C-3597868E2A65}" dt="2022-03-25T06:07:12.739" v="4105" actId="478"/>
          <ac:cxnSpMkLst>
            <pc:docMk/>
            <pc:sldMk cId="2781863675" sldId="258"/>
            <ac:cxnSpMk id="14" creationId="{00D1DA68-386E-4541-8A77-BC0F11D860E6}"/>
          </ac:cxnSpMkLst>
        </pc:cxnChg>
        <pc:cxnChg chg="add del mod">
          <ac:chgData name="FELIPE SILVA DO NASCIMENTO" userId="c9a9b501-693a-46a6-a4e5-7472d4fb4935" providerId="ADAL" clId="{07970ACA-715E-4A94-8B8C-3597868E2A65}" dt="2022-03-25T06:07:30.890" v="4116" actId="478"/>
          <ac:cxnSpMkLst>
            <pc:docMk/>
            <pc:sldMk cId="2781863675" sldId="258"/>
            <ac:cxnSpMk id="15" creationId="{D0A9D5D9-5818-44BE-A98A-7337F188047F}"/>
          </ac:cxnSpMkLst>
        </pc:cxnChg>
        <pc:cxnChg chg="add del mod">
          <ac:chgData name="FELIPE SILVA DO NASCIMENTO" userId="c9a9b501-693a-46a6-a4e5-7472d4fb4935" providerId="ADAL" clId="{07970ACA-715E-4A94-8B8C-3597868E2A65}" dt="2022-03-25T22:11:23.174" v="4731" actId="21"/>
          <ac:cxnSpMkLst>
            <pc:docMk/>
            <pc:sldMk cId="2781863675" sldId="258"/>
            <ac:cxnSpMk id="17" creationId="{954C3C14-5D0B-44EB-88A2-998559C2A855}"/>
          </ac:cxnSpMkLst>
        </pc:cxnChg>
        <pc:cxnChg chg="add del mod">
          <ac:chgData name="FELIPE SILVA DO NASCIMENTO" userId="c9a9b501-693a-46a6-a4e5-7472d4fb4935" providerId="ADAL" clId="{07970ACA-715E-4A94-8B8C-3597868E2A65}" dt="2022-03-25T15:01:12.001" v="4329" actId="478"/>
          <ac:cxnSpMkLst>
            <pc:docMk/>
            <pc:sldMk cId="2781863675" sldId="258"/>
            <ac:cxnSpMk id="22" creationId="{B9866DCB-CFCD-439B-92C9-D07D15D7A07F}"/>
          </ac:cxnSpMkLst>
        </pc:cxnChg>
      </pc:sldChg>
      <pc:sldChg chg="addSp delSp modSp new del mod modClrScheme chgLayout">
        <pc:chgData name="FELIPE SILVA DO NASCIMENTO" userId="c9a9b501-693a-46a6-a4e5-7472d4fb4935" providerId="ADAL" clId="{07970ACA-715E-4A94-8B8C-3597868E2A65}" dt="2022-03-24T01:05:38.402" v="2479" actId="2696"/>
        <pc:sldMkLst>
          <pc:docMk/>
          <pc:sldMk cId="361705812" sldId="259"/>
        </pc:sldMkLst>
        <pc:spChg chg="del mod ord">
          <ac:chgData name="FELIPE SILVA DO NASCIMENTO" userId="c9a9b501-693a-46a6-a4e5-7472d4fb4935" providerId="ADAL" clId="{07970ACA-715E-4A94-8B8C-3597868E2A65}" dt="2022-03-23T22:50:03.371" v="1642" actId="700"/>
          <ac:spMkLst>
            <pc:docMk/>
            <pc:sldMk cId="361705812" sldId="259"/>
            <ac:spMk id="2" creationId="{0B1F5429-4BAD-4110-A2A7-7E1E64F1E6F9}"/>
          </ac:spMkLst>
        </pc:spChg>
        <pc:spChg chg="del mod ord">
          <ac:chgData name="FELIPE SILVA DO NASCIMENTO" userId="c9a9b501-693a-46a6-a4e5-7472d4fb4935" providerId="ADAL" clId="{07970ACA-715E-4A94-8B8C-3597868E2A65}" dt="2022-03-23T22:50:03.371" v="1642" actId="700"/>
          <ac:spMkLst>
            <pc:docMk/>
            <pc:sldMk cId="361705812" sldId="259"/>
            <ac:spMk id="3" creationId="{1E3A03D4-632D-46A0-804B-3969A4F3D441}"/>
          </ac:spMkLst>
        </pc:spChg>
        <pc:spChg chg="add mod ord">
          <ac:chgData name="FELIPE SILVA DO NASCIMENTO" userId="c9a9b501-693a-46a6-a4e5-7472d4fb4935" providerId="ADAL" clId="{07970ACA-715E-4A94-8B8C-3597868E2A65}" dt="2022-03-23T23:26:30.784" v="2244" actId="122"/>
          <ac:spMkLst>
            <pc:docMk/>
            <pc:sldMk cId="361705812" sldId="259"/>
            <ac:spMk id="4" creationId="{DE2B2543-7E42-483D-AD91-B758A305BD21}"/>
          </ac:spMkLst>
        </pc:spChg>
        <pc:spChg chg="add del mod ord">
          <ac:chgData name="FELIPE SILVA DO NASCIMENTO" userId="c9a9b501-693a-46a6-a4e5-7472d4fb4935" providerId="ADAL" clId="{07970ACA-715E-4A94-8B8C-3597868E2A65}" dt="2022-03-23T22:53:07.683" v="1668" actId="700"/>
          <ac:spMkLst>
            <pc:docMk/>
            <pc:sldMk cId="361705812" sldId="259"/>
            <ac:spMk id="5" creationId="{763144D6-DC3A-48FF-A8F5-3855F176D4DC}"/>
          </ac:spMkLst>
        </pc:spChg>
        <pc:spChg chg="add del mod ord">
          <ac:chgData name="FELIPE SILVA DO NASCIMENTO" userId="c9a9b501-693a-46a6-a4e5-7472d4fb4935" providerId="ADAL" clId="{07970ACA-715E-4A94-8B8C-3597868E2A65}" dt="2022-03-23T22:53:07.683" v="1668" actId="700"/>
          <ac:spMkLst>
            <pc:docMk/>
            <pc:sldMk cId="361705812" sldId="259"/>
            <ac:spMk id="6" creationId="{1E71EFED-1A37-46A5-93C1-6779110F55CD}"/>
          </ac:spMkLst>
        </pc:spChg>
        <pc:spChg chg="add del mod ord">
          <ac:chgData name="FELIPE SILVA DO NASCIMENTO" userId="c9a9b501-693a-46a6-a4e5-7472d4fb4935" providerId="ADAL" clId="{07970ACA-715E-4A94-8B8C-3597868E2A65}" dt="2022-03-23T22:58:33.343" v="1741" actId="700"/>
          <ac:spMkLst>
            <pc:docMk/>
            <pc:sldMk cId="361705812" sldId="259"/>
            <ac:spMk id="7" creationId="{9ACBD20A-19CF-4020-9860-4449E8B337AC}"/>
          </ac:spMkLst>
        </pc:spChg>
        <pc:spChg chg="add del mod ord">
          <ac:chgData name="FELIPE SILVA DO NASCIMENTO" userId="c9a9b501-693a-46a6-a4e5-7472d4fb4935" providerId="ADAL" clId="{07970ACA-715E-4A94-8B8C-3597868E2A65}" dt="2022-03-23T22:58:33.343" v="1741" actId="700"/>
          <ac:spMkLst>
            <pc:docMk/>
            <pc:sldMk cId="361705812" sldId="259"/>
            <ac:spMk id="8" creationId="{4B9C0DA4-671D-4051-8FCD-ADC41A43FFCF}"/>
          </ac:spMkLst>
        </pc:spChg>
        <pc:spChg chg="add del mod ord">
          <ac:chgData name="FELIPE SILVA DO NASCIMENTO" userId="c9a9b501-693a-46a6-a4e5-7472d4fb4935" providerId="ADAL" clId="{07970ACA-715E-4A94-8B8C-3597868E2A65}" dt="2022-03-23T22:58:33.343" v="1741" actId="700"/>
          <ac:spMkLst>
            <pc:docMk/>
            <pc:sldMk cId="361705812" sldId="259"/>
            <ac:spMk id="9" creationId="{3A8DCDB3-AF14-405A-AA5F-C68B76F0CAE5}"/>
          </ac:spMkLst>
        </pc:spChg>
        <pc:spChg chg="add del mod ord">
          <ac:chgData name="FELIPE SILVA DO NASCIMENTO" userId="c9a9b501-693a-46a6-a4e5-7472d4fb4935" providerId="ADAL" clId="{07970ACA-715E-4A94-8B8C-3597868E2A65}" dt="2022-03-23T23:37:34.196" v="2347" actId="478"/>
          <ac:spMkLst>
            <pc:docMk/>
            <pc:sldMk cId="361705812" sldId="259"/>
            <ac:spMk id="10" creationId="{F35FD847-BEE8-4D36-AB63-14E3B793AA14}"/>
          </ac:spMkLst>
        </pc:spChg>
        <pc:spChg chg="add del mod ord">
          <ac:chgData name="FELIPE SILVA DO NASCIMENTO" userId="c9a9b501-693a-46a6-a4e5-7472d4fb4935" providerId="ADAL" clId="{07970ACA-715E-4A94-8B8C-3597868E2A65}" dt="2022-03-24T01:00:37.719" v="2461" actId="21"/>
          <ac:spMkLst>
            <pc:docMk/>
            <pc:sldMk cId="361705812" sldId="259"/>
            <ac:spMk id="11" creationId="{263E1D83-F17B-4D08-AE4B-B9FED4AA4FE5}"/>
          </ac:spMkLst>
        </pc:spChg>
        <pc:spChg chg="add del mod ord">
          <ac:chgData name="FELIPE SILVA DO NASCIMENTO" userId="c9a9b501-693a-46a6-a4e5-7472d4fb4935" providerId="ADAL" clId="{07970ACA-715E-4A94-8B8C-3597868E2A65}" dt="2022-03-24T00:54:01.330" v="2396" actId="21"/>
          <ac:spMkLst>
            <pc:docMk/>
            <pc:sldMk cId="361705812" sldId="259"/>
            <ac:spMk id="12" creationId="{870C04C2-C769-4B2C-9E21-526F8680B9AE}"/>
          </ac:spMkLst>
        </pc:spChg>
        <pc:spChg chg="add del mod ord">
          <ac:chgData name="FELIPE SILVA DO NASCIMENTO" userId="c9a9b501-693a-46a6-a4e5-7472d4fb4935" providerId="ADAL" clId="{07970ACA-715E-4A94-8B8C-3597868E2A65}" dt="2022-03-23T23:37:44.088" v="2350" actId="21"/>
          <ac:spMkLst>
            <pc:docMk/>
            <pc:sldMk cId="361705812" sldId="259"/>
            <ac:spMk id="13" creationId="{D80F10F8-2F6F-41C3-ACE2-771AE3E5CE98}"/>
          </ac:spMkLst>
        </pc:spChg>
        <pc:spChg chg="add del mod">
          <ac:chgData name="FELIPE SILVA DO NASCIMENTO" userId="c9a9b501-693a-46a6-a4e5-7472d4fb4935" providerId="ADAL" clId="{07970ACA-715E-4A94-8B8C-3597868E2A65}" dt="2022-03-24T01:00:57.148" v="2466" actId="21"/>
          <ac:spMkLst>
            <pc:docMk/>
            <pc:sldMk cId="361705812" sldId="259"/>
            <ac:spMk id="14" creationId="{26FE768B-FFFD-4B11-A500-44CC6FE6A3D2}"/>
          </ac:spMkLst>
        </pc:spChg>
        <pc:spChg chg="add mod">
          <ac:chgData name="FELIPE SILVA DO NASCIMENTO" userId="c9a9b501-693a-46a6-a4e5-7472d4fb4935" providerId="ADAL" clId="{07970ACA-715E-4A94-8B8C-3597868E2A65}" dt="2022-03-23T23:37:34.196" v="2347" actId="478"/>
          <ac:spMkLst>
            <pc:docMk/>
            <pc:sldMk cId="361705812" sldId="259"/>
            <ac:spMk id="16" creationId="{A0A2FF25-5141-4A28-8368-B897E5AB051F}"/>
          </ac:spMkLst>
        </pc:spChg>
        <pc:spChg chg="add del mod">
          <ac:chgData name="FELIPE SILVA DO NASCIMENTO" userId="c9a9b501-693a-46a6-a4e5-7472d4fb4935" providerId="ADAL" clId="{07970ACA-715E-4A94-8B8C-3597868E2A65}" dt="2022-03-23T23:37:43.175" v="2349" actId="21"/>
          <ac:spMkLst>
            <pc:docMk/>
            <pc:sldMk cId="361705812" sldId="259"/>
            <ac:spMk id="18" creationId="{8690EED1-20AB-4F77-AA06-6785167A3E17}"/>
          </ac:spMkLst>
        </pc:spChg>
        <pc:spChg chg="add mod">
          <ac:chgData name="FELIPE SILVA DO NASCIMENTO" userId="c9a9b501-693a-46a6-a4e5-7472d4fb4935" providerId="ADAL" clId="{07970ACA-715E-4A94-8B8C-3597868E2A65}" dt="2022-03-23T23:37:44.088" v="2350" actId="21"/>
          <ac:spMkLst>
            <pc:docMk/>
            <pc:sldMk cId="361705812" sldId="259"/>
            <ac:spMk id="20" creationId="{42F06BF0-49B1-40C1-8DDF-83946E448046}"/>
          </ac:spMkLst>
        </pc:spChg>
        <pc:spChg chg="add mod">
          <ac:chgData name="FELIPE SILVA DO NASCIMENTO" userId="c9a9b501-693a-46a6-a4e5-7472d4fb4935" providerId="ADAL" clId="{07970ACA-715E-4A94-8B8C-3597868E2A65}" dt="2022-03-24T00:54:01.330" v="2396" actId="21"/>
          <ac:spMkLst>
            <pc:docMk/>
            <pc:sldMk cId="361705812" sldId="259"/>
            <ac:spMk id="22" creationId="{9824E34D-7384-4925-9808-0750C4A5FFE9}"/>
          </ac:spMkLst>
        </pc:spChg>
        <pc:spChg chg="add mod">
          <ac:chgData name="FELIPE SILVA DO NASCIMENTO" userId="c9a9b501-693a-46a6-a4e5-7472d4fb4935" providerId="ADAL" clId="{07970ACA-715E-4A94-8B8C-3597868E2A65}" dt="2022-03-24T01:00:37.719" v="2461" actId="21"/>
          <ac:spMkLst>
            <pc:docMk/>
            <pc:sldMk cId="361705812" sldId="259"/>
            <ac:spMk id="24" creationId="{B9007C50-73BC-4356-8321-1176C1C7E3CF}"/>
          </ac:spMkLst>
        </pc:spChg>
      </pc:sldChg>
      <pc:sldChg chg="new del">
        <pc:chgData name="FELIPE SILVA DO NASCIMENTO" userId="c9a9b501-693a-46a6-a4e5-7472d4fb4935" providerId="ADAL" clId="{07970ACA-715E-4A94-8B8C-3597868E2A65}" dt="2022-03-23T20:51:05.672" v="601" actId="47"/>
        <pc:sldMkLst>
          <pc:docMk/>
          <pc:sldMk cId="557503986" sldId="259"/>
        </pc:sldMkLst>
      </pc:sldChg>
      <pc:sldChg chg="new del">
        <pc:chgData name="FELIPE SILVA DO NASCIMENTO" userId="c9a9b501-693a-46a6-a4e5-7472d4fb4935" providerId="ADAL" clId="{07970ACA-715E-4A94-8B8C-3597868E2A65}" dt="2022-03-23T20:51:06.277" v="602" actId="47"/>
        <pc:sldMkLst>
          <pc:docMk/>
          <pc:sldMk cId="937629899" sldId="260"/>
        </pc:sldMkLst>
      </pc:sldChg>
      <pc:sldChg chg="addSp delSp modSp new mod modTransition setBg modClrScheme delAnim modAnim chgLayout">
        <pc:chgData name="FELIPE SILVA DO NASCIMENTO" userId="c9a9b501-693a-46a6-a4e5-7472d4fb4935" providerId="ADAL" clId="{07970ACA-715E-4A94-8B8C-3597868E2A65}" dt="2022-03-26T01:19:24.207" v="5188" actId="27636"/>
        <pc:sldMkLst>
          <pc:docMk/>
          <pc:sldMk cId="2671092341" sldId="260"/>
        </pc:sldMkLst>
        <pc:spChg chg="add del mod ord">
          <ac:chgData name="FELIPE SILVA DO NASCIMENTO" userId="c9a9b501-693a-46a6-a4e5-7472d4fb4935" providerId="ADAL" clId="{07970ACA-715E-4A94-8B8C-3597868E2A65}" dt="2022-03-25T05:56:09.446" v="4006" actId="700"/>
          <ac:spMkLst>
            <pc:docMk/>
            <pc:sldMk cId="2671092341" sldId="260"/>
            <ac:spMk id="2" creationId="{11915C8A-DD42-46EA-96D9-FAB33EA75810}"/>
          </ac:spMkLst>
        </pc:spChg>
        <pc:spChg chg="add del mod ord">
          <ac:chgData name="FELIPE SILVA DO NASCIMENTO" userId="c9a9b501-693a-46a6-a4e5-7472d4fb4935" providerId="ADAL" clId="{07970ACA-715E-4A94-8B8C-3597868E2A65}" dt="2022-03-25T05:56:09.446" v="4006" actId="700"/>
          <ac:spMkLst>
            <pc:docMk/>
            <pc:sldMk cId="2671092341" sldId="260"/>
            <ac:spMk id="3" creationId="{D8CCF1F9-4A40-4160-A55C-D57EA3CB0A4E}"/>
          </ac:spMkLst>
        </pc:spChg>
        <pc:spChg chg="mod ord">
          <ac:chgData name="FELIPE SILVA DO NASCIMENTO" userId="c9a9b501-693a-46a6-a4e5-7472d4fb4935" providerId="ADAL" clId="{07970ACA-715E-4A94-8B8C-3597868E2A65}" dt="2022-03-26T01:19:24.207" v="5188" actId="27636"/>
          <ac:spMkLst>
            <pc:docMk/>
            <pc:sldMk cId="2671092341" sldId="260"/>
            <ac:spMk id="4" creationId="{F21C0A65-6E49-4425-A055-624FFC94612C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5" creationId="{F923517B-431A-4C26-9BD2-FCF035FAC258}"/>
          </ac:spMkLst>
        </pc:spChg>
        <pc:spChg chg="add del mod ord">
          <ac:chgData name="FELIPE SILVA DO NASCIMENTO" userId="c9a9b501-693a-46a6-a4e5-7472d4fb4935" providerId="ADAL" clId="{07970ACA-715E-4A94-8B8C-3597868E2A65}" dt="2022-03-26T01:01:23.610" v="5048" actId="123"/>
          <ac:spMkLst>
            <pc:docMk/>
            <pc:sldMk cId="2671092341" sldId="260"/>
            <ac:spMk id="6" creationId="{79E693F7-96DF-44ED-ABBA-39D414593A49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7" creationId="{519224AF-EE1A-4957-B402-51E371672751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8" creationId="{0A2D5936-D7C9-4303-900A-0DF1211A8456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9" creationId="{ED229026-A707-4822-BB6C-8DE6B6FB2D8C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10" creationId="{1F3274EF-6930-46D4-83C5-4EB33824E78C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11" creationId="{1E819014-0FC7-407E-B0E1-A61F988F5067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12" creationId="{4C9BCF13-FC7F-46D8-A015-A79C7D493472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13" creationId="{E22C1516-F70A-41EB-B5FF-9FA9C50BE31C}"/>
          </ac:spMkLst>
        </pc:spChg>
        <pc:spChg chg="add del mod ord">
          <ac:chgData name="FELIPE SILVA DO NASCIMENTO" userId="c9a9b501-693a-46a6-a4e5-7472d4fb4935" providerId="ADAL" clId="{07970ACA-715E-4A94-8B8C-3597868E2A65}" dt="2022-03-25T06:19:35.654" v="4244" actId="700"/>
          <ac:spMkLst>
            <pc:docMk/>
            <pc:sldMk cId="2671092341" sldId="260"/>
            <ac:spMk id="14" creationId="{2B0FED40-85E9-4D4E-A5B0-F7809827A1E7}"/>
          </ac:spMkLst>
        </pc:spChg>
        <pc:spChg chg="add mod ord">
          <ac:chgData name="FELIPE SILVA DO NASCIMENTO" userId="c9a9b501-693a-46a6-a4e5-7472d4fb4935" providerId="ADAL" clId="{07970ACA-715E-4A94-8B8C-3597868E2A65}" dt="2022-03-26T01:01:46.638" v="5050" actId="790"/>
          <ac:spMkLst>
            <pc:docMk/>
            <pc:sldMk cId="2671092341" sldId="260"/>
            <ac:spMk id="15" creationId="{51F71F12-7C20-4BD0-9ECC-50036219365A}"/>
          </ac:spMkLst>
        </pc:spChg>
        <pc:spChg chg="add del mod ord">
          <ac:chgData name="FELIPE SILVA DO NASCIMENTO" userId="c9a9b501-693a-46a6-a4e5-7472d4fb4935" providerId="ADAL" clId="{07970ACA-715E-4A94-8B8C-3597868E2A65}" dt="2022-03-26T00:59:21.835" v="4993" actId="26606"/>
          <ac:spMkLst>
            <pc:docMk/>
            <pc:sldMk cId="2671092341" sldId="260"/>
            <ac:spMk id="16" creationId="{6FEF5063-87E9-464E-8C96-589326F49377}"/>
          </ac:spMkLst>
        </pc:spChg>
        <pc:spChg chg="add del mod ord">
          <ac:chgData name="FELIPE SILVA DO NASCIMENTO" userId="c9a9b501-693a-46a6-a4e5-7472d4fb4935" providerId="ADAL" clId="{07970ACA-715E-4A94-8B8C-3597868E2A65}" dt="2022-03-26T00:59:21.835" v="4993" actId="26606"/>
          <ac:spMkLst>
            <pc:docMk/>
            <pc:sldMk cId="2671092341" sldId="260"/>
            <ac:spMk id="17" creationId="{1D3518D9-B516-473A-8659-F0A9715DD56D}"/>
          </ac:spMkLst>
        </pc:spChg>
        <pc:spChg chg="add del mod ord">
          <ac:chgData name="FELIPE SILVA DO NASCIMENTO" userId="c9a9b501-693a-46a6-a4e5-7472d4fb4935" providerId="ADAL" clId="{07970ACA-715E-4A94-8B8C-3597868E2A65}" dt="2022-03-26T00:49:37.171" v="4789" actId="478"/>
          <ac:spMkLst>
            <pc:docMk/>
            <pc:sldMk cId="2671092341" sldId="260"/>
            <ac:spMk id="18" creationId="{B810BB89-1DDF-46D0-A823-E584081D37FE}"/>
          </ac:spMkLst>
        </pc:spChg>
        <pc:spChg chg="add">
          <ac:chgData name="FELIPE SILVA DO NASCIMENTO" userId="c9a9b501-693a-46a6-a4e5-7472d4fb4935" providerId="ADAL" clId="{07970ACA-715E-4A94-8B8C-3597868E2A65}" dt="2022-03-26T00:59:21.835" v="4993" actId="26606"/>
          <ac:spMkLst>
            <pc:docMk/>
            <pc:sldMk cId="2671092341" sldId="260"/>
            <ac:spMk id="22" creationId="{5E39A796-BE83-48B1-B33F-35C4A32AAB57}"/>
          </ac:spMkLst>
        </pc:spChg>
        <pc:spChg chg="add">
          <ac:chgData name="FELIPE SILVA DO NASCIMENTO" userId="c9a9b501-693a-46a6-a4e5-7472d4fb4935" providerId="ADAL" clId="{07970ACA-715E-4A94-8B8C-3597868E2A65}" dt="2022-03-26T00:59:21.835" v="4993" actId="26606"/>
          <ac:spMkLst>
            <pc:docMk/>
            <pc:sldMk cId="2671092341" sldId="260"/>
            <ac:spMk id="24" creationId="{72F84B47-E267-4194-8194-831DB7B5547F}"/>
          </ac:spMkLst>
        </pc:spChg>
        <pc:picChg chg="add mod">
          <ac:chgData name="FELIPE SILVA DO NASCIMENTO" userId="c9a9b501-693a-46a6-a4e5-7472d4fb4935" providerId="ADAL" clId="{07970ACA-715E-4A94-8B8C-3597868E2A65}" dt="2022-03-26T00:59:21.835" v="4993" actId="26606"/>
          <ac:picMkLst>
            <pc:docMk/>
            <pc:sldMk cId="2671092341" sldId="260"/>
            <ac:picMk id="2" creationId="{C4ED790F-5DF4-4F62-874A-B9CE3DF7F31B}"/>
          </ac:picMkLst>
        </pc:picChg>
        <pc:picChg chg="add del mod">
          <ac:chgData name="FELIPE SILVA DO NASCIMENTO" userId="c9a9b501-693a-46a6-a4e5-7472d4fb4935" providerId="ADAL" clId="{07970ACA-715E-4A94-8B8C-3597868E2A65}" dt="2022-03-25T06:31:02.708" v="4247" actId="478"/>
          <ac:picMkLst>
            <pc:docMk/>
            <pc:sldMk cId="2671092341" sldId="260"/>
            <ac:picMk id="19" creationId="{029F7D76-2ECA-49AD-9CA3-455394328DC0}"/>
          </ac:picMkLst>
        </pc:picChg>
      </pc:sldChg>
      <pc:sldChg chg="new del">
        <pc:chgData name="FELIPE SILVA DO NASCIMENTO" userId="c9a9b501-693a-46a6-a4e5-7472d4fb4935" providerId="ADAL" clId="{07970ACA-715E-4A94-8B8C-3597868E2A65}" dt="2022-03-23T20:51:06.807" v="603" actId="47"/>
        <pc:sldMkLst>
          <pc:docMk/>
          <pc:sldMk cId="1760227208" sldId="261"/>
        </pc:sldMkLst>
      </pc:sldChg>
      <pc:sldChg chg="addSp delSp modSp new mod modTransition modClrScheme delAnim modAnim chgLayout">
        <pc:chgData name="FELIPE SILVA DO NASCIMENTO" userId="c9a9b501-693a-46a6-a4e5-7472d4fb4935" providerId="ADAL" clId="{07970ACA-715E-4A94-8B8C-3597868E2A65}" dt="2022-03-26T01:22:36.651" v="5228" actId="478"/>
        <pc:sldMkLst>
          <pc:docMk/>
          <pc:sldMk cId="2900641258" sldId="261"/>
        </pc:sldMkLst>
        <pc:spChg chg="del">
          <ac:chgData name="FELIPE SILVA DO NASCIMENTO" userId="c9a9b501-693a-46a6-a4e5-7472d4fb4935" providerId="ADAL" clId="{07970ACA-715E-4A94-8B8C-3597868E2A65}" dt="2022-03-26T01:22:36.651" v="5228" actId="478"/>
          <ac:spMkLst>
            <pc:docMk/>
            <pc:sldMk cId="2900641258" sldId="261"/>
            <ac:spMk id="2" creationId="{9379D282-A267-445B-B34E-75A16083BB77}"/>
          </ac:spMkLst>
        </pc:spChg>
        <pc:spChg chg="del mod ord">
          <ac:chgData name="FELIPE SILVA DO NASCIMENTO" userId="c9a9b501-693a-46a6-a4e5-7472d4fb4935" providerId="ADAL" clId="{07970ACA-715E-4A94-8B8C-3597868E2A65}" dt="2022-03-25T15:09:23.689" v="4558" actId="700"/>
          <ac:spMkLst>
            <pc:docMk/>
            <pc:sldMk cId="2900641258" sldId="261"/>
            <ac:spMk id="2" creationId="{B8074D74-E834-44AB-931E-93434362E816}"/>
          </ac:spMkLst>
        </pc:spChg>
        <pc:spChg chg="del">
          <ac:chgData name="FELIPE SILVA DO NASCIMENTO" userId="c9a9b501-693a-46a6-a4e5-7472d4fb4935" providerId="ADAL" clId="{07970ACA-715E-4A94-8B8C-3597868E2A65}" dt="2022-03-25T15:09:23.689" v="4558" actId="700"/>
          <ac:spMkLst>
            <pc:docMk/>
            <pc:sldMk cId="2900641258" sldId="261"/>
            <ac:spMk id="3" creationId="{4CF95D2B-2272-4354-A233-71EA9D697C9A}"/>
          </ac:spMkLst>
        </pc:spChg>
        <pc:spChg chg="del mod ord">
          <ac:chgData name="FELIPE SILVA DO NASCIMENTO" userId="c9a9b501-693a-46a6-a4e5-7472d4fb4935" providerId="ADAL" clId="{07970ACA-715E-4A94-8B8C-3597868E2A65}" dt="2022-03-26T01:18:15.649" v="5176" actId="478"/>
          <ac:spMkLst>
            <pc:docMk/>
            <pc:sldMk cId="2900641258" sldId="261"/>
            <ac:spMk id="4" creationId="{4064CA55-2B78-4062-B57B-47836040F6E6}"/>
          </ac:spMkLst>
        </pc:spChg>
        <pc:spChg chg="add mod ord">
          <ac:chgData name="FELIPE SILVA DO NASCIMENTO" userId="c9a9b501-693a-46a6-a4e5-7472d4fb4935" providerId="ADAL" clId="{07970ACA-715E-4A94-8B8C-3597868E2A65}" dt="2022-03-26T01:19:42.548" v="5193" actId="700"/>
          <ac:spMkLst>
            <pc:docMk/>
            <pc:sldMk cId="2900641258" sldId="261"/>
            <ac:spMk id="5" creationId="{CBE8F335-CBC7-4659-804A-0A122915AD61}"/>
          </ac:spMkLst>
        </pc:spChg>
        <pc:spChg chg="add del mod ord">
          <ac:chgData name="FELIPE SILVA DO NASCIMENTO" userId="c9a9b501-693a-46a6-a4e5-7472d4fb4935" providerId="ADAL" clId="{07970ACA-715E-4A94-8B8C-3597868E2A65}" dt="2022-03-26T01:19:45.494" v="5194" actId="478"/>
          <ac:spMkLst>
            <pc:docMk/>
            <pc:sldMk cId="2900641258" sldId="261"/>
            <ac:spMk id="6" creationId="{F7790332-E039-4EE8-BCAA-DD2561BD8A76}"/>
          </ac:spMkLst>
        </pc:spChg>
      </pc:sldChg>
      <pc:sldChg chg="addSp delSp modSp new mod ord modTransition modClrScheme modAnim chgLayout">
        <pc:chgData name="FELIPE SILVA DO NASCIMENTO" userId="c9a9b501-693a-46a6-a4e5-7472d4fb4935" providerId="ADAL" clId="{07970ACA-715E-4A94-8B8C-3597868E2A65}" dt="2022-03-26T01:22:50.596" v="5234" actId="478"/>
        <pc:sldMkLst>
          <pc:docMk/>
          <pc:sldMk cId="947318424" sldId="262"/>
        </pc:sldMkLst>
        <pc:spChg chg="del mod ord">
          <ac:chgData name="FELIPE SILVA DO NASCIMENTO" userId="c9a9b501-693a-46a6-a4e5-7472d4fb4935" providerId="ADAL" clId="{07970ACA-715E-4A94-8B8C-3597868E2A65}" dt="2022-03-23T23:28:18.770" v="2252" actId="700"/>
          <ac:spMkLst>
            <pc:docMk/>
            <pc:sldMk cId="947318424" sldId="262"/>
            <ac:spMk id="2" creationId="{9EBF5996-7244-45DC-829F-B3BC4AF6CBC2}"/>
          </ac:spMkLst>
        </pc:spChg>
        <pc:spChg chg="del">
          <ac:chgData name="FELIPE SILVA DO NASCIMENTO" userId="c9a9b501-693a-46a6-a4e5-7472d4fb4935" providerId="ADAL" clId="{07970ACA-715E-4A94-8B8C-3597868E2A65}" dt="2022-03-26T01:22:50.596" v="5234" actId="478"/>
          <ac:spMkLst>
            <pc:docMk/>
            <pc:sldMk cId="947318424" sldId="262"/>
            <ac:spMk id="2" creationId="{EAA58BD1-39A9-4940-86B3-A9ED1D11C9C4}"/>
          </ac:spMkLst>
        </pc:spChg>
        <pc:spChg chg="del mod ord">
          <ac:chgData name="FELIPE SILVA DO NASCIMENTO" userId="c9a9b501-693a-46a6-a4e5-7472d4fb4935" providerId="ADAL" clId="{07970ACA-715E-4A94-8B8C-3597868E2A65}" dt="2022-03-23T23:28:18.770" v="2252" actId="700"/>
          <ac:spMkLst>
            <pc:docMk/>
            <pc:sldMk cId="947318424" sldId="262"/>
            <ac:spMk id="3" creationId="{569CE420-E98A-4698-8E7B-E586B82549D0}"/>
          </ac:spMkLst>
        </pc:spChg>
        <pc:spChg chg="del mod ord">
          <ac:chgData name="FELIPE SILVA DO NASCIMENTO" userId="c9a9b501-693a-46a6-a4e5-7472d4fb4935" providerId="ADAL" clId="{07970ACA-715E-4A94-8B8C-3597868E2A65}" dt="2022-03-23T23:28:18.770" v="2252" actId="700"/>
          <ac:spMkLst>
            <pc:docMk/>
            <pc:sldMk cId="947318424" sldId="262"/>
            <ac:spMk id="4" creationId="{6FB41A98-401C-47B6-B7AA-1CFB800B9238}"/>
          </ac:spMkLst>
        </pc:spChg>
        <pc:spChg chg="del">
          <ac:chgData name="FELIPE SILVA DO NASCIMENTO" userId="c9a9b501-693a-46a6-a4e5-7472d4fb4935" providerId="ADAL" clId="{07970ACA-715E-4A94-8B8C-3597868E2A65}" dt="2022-03-23T23:28:18.770" v="2252" actId="700"/>
          <ac:spMkLst>
            <pc:docMk/>
            <pc:sldMk cId="947318424" sldId="262"/>
            <ac:spMk id="5" creationId="{D52B8A2E-97BB-4093-8523-781B54F59D3A}"/>
          </ac:spMkLst>
        </pc:spChg>
        <pc:spChg chg="del">
          <ac:chgData name="FELIPE SILVA DO NASCIMENTO" userId="c9a9b501-693a-46a6-a4e5-7472d4fb4935" providerId="ADAL" clId="{07970ACA-715E-4A94-8B8C-3597868E2A65}" dt="2022-03-23T23:28:18.770" v="2252" actId="700"/>
          <ac:spMkLst>
            <pc:docMk/>
            <pc:sldMk cId="947318424" sldId="262"/>
            <ac:spMk id="6" creationId="{04CA55D5-7B74-4812-9801-54520D81EC12}"/>
          </ac:spMkLst>
        </pc:spChg>
        <pc:spChg chg="add mod ord">
          <ac:chgData name="FELIPE SILVA DO NASCIMENTO" userId="c9a9b501-693a-46a6-a4e5-7472d4fb4935" providerId="ADAL" clId="{07970ACA-715E-4A94-8B8C-3597868E2A65}" dt="2022-03-24T02:20:20.429" v="3592" actId="700"/>
          <ac:spMkLst>
            <pc:docMk/>
            <pc:sldMk cId="947318424" sldId="262"/>
            <ac:spMk id="7" creationId="{F9D4CB20-1440-4662-9931-97A2DEB631E1}"/>
          </ac:spMkLst>
        </pc:spChg>
        <pc:spChg chg="add del mod ord">
          <ac:chgData name="FELIPE SILVA DO NASCIMENTO" userId="c9a9b501-693a-46a6-a4e5-7472d4fb4935" providerId="ADAL" clId="{07970ACA-715E-4A94-8B8C-3597868E2A65}" dt="2022-03-23T23:32:30.238" v="2285"/>
          <ac:spMkLst>
            <pc:docMk/>
            <pc:sldMk cId="947318424" sldId="262"/>
            <ac:spMk id="8" creationId="{444ED44A-30D6-4326-A8AA-12953CC7CCB8}"/>
          </ac:spMkLst>
        </pc:spChg>
        <pc:spChg chg="add del mod ord">
          <ac:chgData name="FELIPE SILVA DO NASCIMENTO" userId="c9a9b501-693a-46a6-a4e5-7472d4fb4935" providerId="ADAL" clId="{07970ACA-715E-4A94-8B8C-3597868E2A65}" dt="2022-03-23T23:28:31.392" v="2256"/>
          <ac:spMkLst>
            <pc:docMk/>
            <pc:sldMk cId="947318424" sldId="262"/>
            <ac:spMk id="9" creationId="{7D28E2C8-2482-4E4B-B4D1-05DFBF9EDCF8}"/>
          </ac:spMkLst>
        </pc:spChg>
        <pc:spChg chg="add mod ord">
          <ac:chgData name="FELIPE SILVA DO NASCIMENTO" userId="c9a9b501-693a-46a6-a4e5-7472d4fb4935" providerId="ADAL" clId="{07970ACA-715E-4A94-8B8C-3597868E2A65}" dt="2022-03-25T14:56:40.113" v="4299" actId="14100"/>
          <ac:spMkLst>
            <pc:docMk/>
            <pc:sldMk cId="947318424" sldId="262"/>
            <ac:spMk id="10" creationId="{F019F9B2-682E-4557-BB9B-EE28AEAC713E}"/>
          </ac:spMkLst>
        </pc:spChg>
        <pc:spChg chg="add del mod ord">
          <ac:chgData name="FELIPE SILVA DO NASCIMENTO" userId="c9a9b501-693a-46a6-a4e5-7472d4fb4935" providerId="ADAL" clId="{07970ACA-715E-4A94-8B8C-3597868E2A65}" dt="2022-03-24T02:17:31.708" v="3580" actId="700"/>
          <ac:spMkLst>
            <pc:docMk/>
            <pc:sldMk cId="947318424" sldId="262"/>
            <ac:spMk id="15" creationId="{91AD9004-5F8D-4041-9C49-24562F3748ED}"/>
          </ac:spMkLst>
        </pc:spChg>
        <pc:spChg chg="add del mod ord">
          <ac:chgData name="FELIPE SILVA DO NASCIMENTO" userId="c9a9b501-693a-46a6-a4e5-7472d4fb4935" providerId="ADAL" clId="{07970ACA-715E-4A94-8B8C-3597868E2A65}" dt="2022-03-24T02:17:31.708" v="3580" actId="700"/>
          <ac:spMkLst>
            <pc:docMk/>
            <pc:sldMk cId="947318424" sldId="262"/>
            <ac:spMk id="16" creationId="{9ED7EB5B-5B8C-41D2-BF5E-6A3FEC84FD50}"/>
          </ac:spMkLst>
        </pc:spChg>
        <pc:spChg chg="add del mod ord">
          <ac:chgData name="FELIPE SILVA DO NASCIMENTO" userId="c9a9b501-693a-46a6-a4e5-7472d4fb4935" providerId="ADAL" clId="{07970ACA-715E-4A94-8B8C-3597868E2A65}" dt="2022-03-24T02:20:07.684" v="3589" actId="700"/>
          <ac:spMkLst>
            <pc:docMk/>
            <pc:sldMk cId="947318424" sldId="262"/>
            <ac:spMk id="17" creationId="{F94F6980-186B-4C4C-B0EA-96F2FC39FCCB}"/>
          </ac:spMkLst>
        </pc:spChg>
        <pc:spChg chg="add del mod ord">
          <ac:chgData name="FELIPE SILVA DO NASCIMENTO" userId="c9a9b501-693a-46a6-a4e5-7472d4fb4935" providerId="ADAL" clId="{07970ACA-715E-4A94-8B8C-3597868E2A65}" dt="2022-03-24T02:20:07.684" v="3589" actId="700"/>
          <ac:spMkLst>
            <pc:docMk/>
            <pc:sldMk cId="947318424" sldId="262"/>
            <ac:spMk id="19" creationId="{1B410C4D-E7D1-4EFC-86C4-D0C3ABF4E722}"/>
          </ac:spMkLst>
        </pc:spChg>
        <pc:spChg chg="add del mod ord">
          <ac:chgData name="FELIPE SILVA DO NASCIMENTO" userId="c9a9b501-693a-46a6-a4e5-7472d4fb4935" providerId="ADAL" clId="{07970ACA-715E-4A94-8B8C-3597868E2A65}" dt="2022-03-24T02:20:16.173" v="3591" actId="478"/>
          <ac:spMkLst>
            <pc:docMk/>
            <pc:sldMk cId="947318424" sldId="262"/>
            <ac:spMk id="20" creationId="{410AD33C-78F5-4EFC-86F8-E0720A4CF975}"/>
          </ac:spMkLst>
        </pc:spChg>
        <pc:spChg chg="add del mod ord">
          <ac:chgData name="FELIPE SILVA DO NASCIMENTO" userId="c9a9b501-693a-46a6-a4e5-7472d4fb4935" providerId="ADAL" clId="{07970ACA-715E-4A94-8B8C-3597868E2A65}" dt="2022-03-24T02:20:20.429" v="3592" actId="700"/>
          <ac:spMkLst>
            <pc:docMk/>
            <pc:sldMk cId="947318424" sldId="262"/>
            <ac:spMk id="21" creationId="{CD8F6017-615D-4E63-BCF0-425ED49B6F8D}"/>
          </ac:spMkLst>
        </pc:spChg>
        <pc:spChg chg="add del mod ord">
          <ac:chgData name="FELIPE SILVA DO NASCIMENTO" userId="c9a9b501-693a-46a6-a4e5-7472d4fb4935" providerId="ADAL" clId="{07970ACA-715E-4A94-8B8C-3597868E2A65}" dt="2022-03-24T02:20:25.433" v="3594"/>
          <ac:spMkLst>
            <pc:docMk/>
            <pc:sldMk cId="947318424" sldId="262"/>
            <ac:spMk id="22" creationId="{C4E3F7B6-0529-4023-A5EE-3881084B5BC4}"/>
          </ac:spMkLst>
        </pc:spChg>
        <pc:spChg chg="add del mod ord">
          <ac:chgData name="FELIPE SILVA DO NASCIMENTO" userId="c9a9b501-693a-46a6-a4e5-7472d4fb4935" providerId="ADAL" clId="{07970ACA-715E-4A94-8B8C-3597868E2A65}" dt="2022-03-24T02:21:32.495" v="3602"/>
          <ac:spMkLst>
            <pc:docMk/>
            <pc:sldMk cId="947318424" sldId="262"/>
            <ac:spMk id="23" creationId="{BF41760B-15E4-4610-AC6E-556A21590C57}"/>
          </ac:spMkLst>
        </pc:spChg>
        <pc:picChg chg="add del mod">
          <ac:chgData name="FELIPE SILVA DO NASCIMENTO" userId="c9a9b501-693a-46a6-a4e5-7472d4fb4935" providerId="ADAL" clId="{07970ACA-715E-4A94-8B8C-3597868E2A65}" dt="2022-03-24T02:20:23.329" v="3593" actId="21"/>
          <ac:picMkLst>
            <pc:docMk/>
            <pc:sldMk cId="947318424" sldId="262"/>
            <ac:picMk id="18" creationId="{6A11F30A-B14C-48FF-9FC5-540BF1B75950}"/>
          </ac:picMkLst>
        </pc:picChg>
        <pc:picChg chg="add mod">
          <ac:chgData name="FELIPE SILVA DO NASCIMENTO" userId="c9a9b501-693a-46a6-a4e5-7472d4fb4935" providerId="ADAL" clId="{07970ACA-715E-4A94-8B8C-3597868E2A65}" dt="2022-03-24T02:20:30.473" v="3595" actId="171"/>
          <ac:picMkLst>
            <pc:docMk/>
            <pc:sldMk cId="947318424" sldId="262"/>
            <ac:picMk id="27" creationId="{8F0C7950-12B6-4C75-A974-8E989189E4B7}"/>
          </ac:picMkLst>
        </pc:picChg>
        <pc:picChg chg="add mod">
          <ac:chgData name="FELIPE SILVA DO NASCIMENTO" userId="c9a9b501-693a-46a6-a4e5-7472d4fb4935" providerId="ADAL" clId="{07970ACA-715E-4A94-8B8C-3597868E2A65}" dt="2022-03-24T02:21:32.495" v="3602"/>
          <ac:picMkLst>
            <pc:docMk/>
            <pc:sldMk cId="947318424" sldId="262"/>
            <ac:picMk id="28" creationId="{075E4DD8-1B98-4A7E-A7E0-0B3EB664277E}"/>
          </ac:picMkLst>
        </pc:picChg>
        <pc:picChg chg="add mod ord modCrop">
          <ac:chgData name="FELIPE SILVA DO NASCIMENTO" userId="c9a9b501-693a-46a6-a4e5-7472d4fb4935" providerId="ADAL" clId="{07970ACA-715E-4A94-8B8C-3597868E2A65}" dt="2022-03-24T02:20:20.429" v="3592" actId="700"/>
          <ac:picMkLst>
            <pc:docMk/>
            <pc:sldMk cId="947318424" sldId="262"/>
            <ac:picMk id="1026" creationId="{350A8467-4B90-456D-A078-D7287FA230BC}"/>
          </ac:picMkLst>
        </pc:picChg>
        <pc:picChg chg="add del mod">
          <ac:chgData name="FELIPE SILVA DO NASCIMENTO" userId="c9a9b501-693a-46a6-a4e5-7472d4fb4935" providerId="ADAL" clId="{07970ACA-715E-4A94-8B8C-3597868E2A65}" dt="2022-03-24T02:21:30.517" v="3601" actId="21"/>
          <ac:picMkLst>
            <pc:docMk/>
            <pc:sldMk cId="947318424" sldId="262"/>
            <ac:picMk id="1028" creationId="{AB9CD33F-63EF-4C9D-A567-7459374B3F08}"/>
          </ac:picMkLst>
        </pc:picChg>
        <pc:picChg chg="add del mod">
          <ac:chgData name="FELIPE SILVA DO NASCIMENTO" userId="c9a9b501-693a-46a6-a4e5-7472d4fb4935" providerId="ADAL" clId="{07970ACA-715E-4A94-8B8C-3597868E2A65}" dt="2022-03-23T23:34:09.923" v="2306" actId="21"/>
          <ac:picMkLst>
            <pc:docMk/>
            <pc:sldMk cId="947318424" sldId="262"/>
            <ac:picMk id="1030" creationId="{12859085-3AEF-41F7-BB88-65562B5D4243}"/>
          </ac:picMkLst>
        </pc:picChg>
        <pc:cxnChg chg="add mod">
          <ac:chgData name="FELIPE SILVA DO NASCIMENTO" userId="c9a9b501-693a-46a6-a4e5-7472d4fb4935" providerId="ADAL" clId="{07970ACA-715E-4A94-8B8C-3597868E2A65}" dt="2022-03-23T23:29:48.209" v="2282" actId="12788"/>
          <ac:cxnSpMkLst>
            <pc:docMk/>
            <pc:sldMk cId="947318424" sldId="262"/>
            <ac:cxnSpMk id="12" creationId="{F65A24B8-408D-4CAF-9D65-55848FA1AD39}"/>
          </ac:cxnSpMkLst>
        </pc:cxnChg>
      </pc:sldChg>
      <pc:sldChg chg="modSp new del mod">
        <pc:chgData name="FELIPE SILVA DO NASCIMENTO" userId="c9a9b501-693a-46a6-a4e5-7472d4fb4935" providerId="ADAL" clId="{07970ACA-715E-4A94-8B8C-3597868E2A65}" dt="2022-03-23T22:33:35.189" v="1356" actId="680"/>
        <pc:sldMkLst>
          <pc:docMk/>
          <pc:sldMk cId="2830678610" sldId="262"/>
        </pc:sldMkLst>
        <pc:spChg chg="mod">
          <ac:chgData name="FELIPE SILVA DO NASCIMENTO" userId="c9a9b501-693a-46a6-a4e5-7472d4fb4935" providerId="ADAL" clId="{07970ACA-715E-4A94-8B8C-3597868E2A65}" dt="2022-03-23T22:33:31.587" v="1355" actId="20577"/>
          <ac:spMkLst>
            <pc:docMk/>
            <pc:sldMk cId="2830678610" sldId="262"/>
            <ac:spMk id="3" creationId="{07061AEE-541D-4520-80A7-19F04BBF7375}"/>
          </ac:spMkLst>
        </pc:spChg>
      </pc:sldChg>
      <pc:sldChg chg="addSp delSp modSp new mod ord modTransition modClrScheme modAnim chgLayout">
        <pc:chgData name="FELIPE SILVA DO NASCIMENTO" userId="c9a9b501-693a-46a6-a4e5-7472d4fb4935" providerId="ADAL" clId="{07970ACA-715E-4A94-8B8C-3597868E2A65}" dt="2022-03-26T01:22:44.366" v="5231" actId="478"/>
        <pc:sldMkLst>
          <pc:docMk/>
          <pc:sldMk cId="705244543" sldId="263"/>
        </pc:sldMkLst>
        <pc:spChg chg="del mod ord">
          <ac:chgData name="FELIPE SILVA DO NASCIMENTO" userId="c9a9b501-693a-46a6-a4e5-7472d4fb4935" providerId="ADAL" clId="{07970ACA-715E-4A94-8B8C-3597868E2A65}" dt="2022-03-23T23:28:20.868" v="2253" actId="700"/>
          <ac:spMkLst>
            <pc:docMk/>
            <pc:sldMk cId="705244543" sldId="263"/>
            <ac:spMk id="2" creationId="{8D97D473-AFEB-4CBA-A79D-0CAD1AC1195F}"/>
          </ac:spMkLst>
        </pc:spChg>
        <pc:spChg chg="del">
          <ac:chgData name="FELIPE SILVA DO NASCIMENTO" userId="c9a9b501-693a-46a6-a4e5-7472d4fb4935" providerId="ADAL" clId="{07970ACA-715E-4A94-8B8C-3597868E2A65}" dt="2022-03-26T01:22:44.366" v="5231" actId="478"/>
          <ac:spMkLst>
            <pc:docMk/>
            <pc:sldMk cId="705244543" sldId="263"/>
            <ac:spMk id="2" creationId="{C7C0C238-4380-4B50-9902-69D6BA216BBA}"/>
          </ac:spMkLst>
        </pc:spChg>
        <pc:spChg chg="del mod ord">
          <ac:chgData name="FELIPE SILVA DO NASCIMENTO" userId="c9a9b501-693a-46a6-a4e5-7472d4fb4935" providerId="ADAL" clId="{07970ACA-715E-4A94-8B8C-3597868E2A65}" dt="2022-03-23T23:28:20.868" v="2253" actId="700"/>
          <ac:spMkLst>
            <pc:docMk/>
            <pc:sldMk cId="705244543" sldId="263"/>
            <ac:spMk id="3" creationId="{3F9818D1-DDBB-4FA1-90AF-DDB4F360F4C3}"/>
          </ac:spMkLst>
        </pc:spChg>
        <pc:spChg chg="del mod ord">
          <ac:chgData name="FELIPE SILVA DO NASCIMENTO" userId="c9a9b501-693a-46a6-a4e5-7472d4fb4935" providerId="ADAL" clId="{07970ACA-715E-4A94-8B8C-3597868E2A65}" dt="2022-03-23T23:28:20.868" v="2253" actId="700"/>
          <ac:spMkLst>
            <pc:docMk/>
            <pc:sldMk cId="705244543" sldId="263"/>
            <ac:spMk id="4" creationId="{0DC8554F-26EA-419E-AC5A-69B69403E9B2}"/>
          </ac:spMkLst>
        </pc:spChg>
        <pc:spChg chg="del">
          <ac:chgData name="FELIPE SILVA DO NASCIMENTO" userId="c9a9b501-693a-46a6-a4e5-7472d4fb4935" providerId="ADAL" clId="{07970ACA-715E-4A94-8B8C-3597868E2A65}" dt="2022-03-23T23:28:20.868" v="2253" actId="700"/>
          <ac:spMkLst>
            <pc:docMk/>
            <pc:sldMk cId="705244543" sldId="263"/>
            <ac:spMk id="5" creationId="{2D074818-C231-4497-8012-147F1DC3A650}"/>
          </ac:spMkLst>
        </pc:spChg>
        <pc:spChg chg="del">
          <ac:chgData name="FELIPE SILVA DO NASCIMENTO" userId="c9a9b501-693a-46a6-a4e5-7472d4fb4935" providerId="ADAL" clId="{07970ACA-715E-4A94-8B8C-3597868E2A65}" dt="2022-03-23T23:28:20.868" v="2253" actId="700"/>
          <ac:spMkLst>
            <pc:docMk/>
            <pc:sldMk cId="705244543" sldId="263"/>
            <ac:spMk id="6" creationId="{8D57F859-BC74-45D8-8CC2-8D311351DDBD}"/>
          </ac:spMkLst>
        </pc:spChg>
        <pc:spChg chg="add del mod ord">
          <ac:chgData name="FELIPE SILVA DO NASCIMENTO" userId="c9a9b501-693a-46a6-a4e5-7472d4fb4935" providerId="ADAL" clId="{07970ACA-715E-4A94-8B8C-3597868E2A65}" dt="2022-03-23T23:38:19.253" v="2353" actId="700"/>
          <ac:spMkLst>
            <pc:docMk/>
            <pc:sldMk cId="705244543" sldId="263"/>
            <ac:spMk id="7" creationId="{B0ED17F5-32EF-40FD-8BCA-8719266CEFDE}"/>
          </ac:spMkLst>
        </pc:spChg>
        <pc:spChg chg="add del mod ord">
          <ac:chgData name="FELIPE SILVA DO NASCIMENTO" userId="c9a9b501-693a-46a6-a4e5-7472d4fb4935" providerId="ADAL" clId="{07970ACA-715E-4A94-8B8C-3597868E2A65}" dt="2022-03-23T23:38:19.253" v="2353" actId="700"/>
          <ac:spMkLst>
            <pc:docMk/>
            <pc:sldMk cId="705244543" sldId="263"/>
            <ac:spMk id="8" creationId="{994EC3E1-F277-40B9-8E8A-3C35917DE8AB}"/>
          </ac:spMkLst>
        </pc:spChg>
        <pc:spChg chg="add del mod ord">
          <ac:chgData name="FELIPE SILVA DO NASCIMENTO" userId="c9a9b501-693a-46a6-a4e5-7472d4fb4935" providerId="ADAL" clId="{07970ACA-715E-4A94-8B8C-3597868E2A65}" dt="2022-03-23T23:37:46.961" v="2351"/>
          <ac:spMkLst>
            <pc:docMk/>
            <pc:sldMk cId="705244543" sldId="263"/>
            <ac:spMk id="9" creationId="{0AC48CE1-B3A3-4233-A66B-05CF3F400137}"/>
          </ac:spMkLst>
        </pc:spChg>
        <pc:spChg chg="add mod ord">
          <ac:chgData name="FELIPE SILVA DO NASCIMENTO" userId="c9a9b501-693a-46a6-a4e5-7472d4fb4935" providerId="ADAL" clId="{07970ACA-715E-4A94-8B8C-3597868E2A65}" dt="2022-03-25T14:55:00.636" v="4290" actId="14100"/>
          <ac:spMkLst>
            <pc:docMk/>
            <pc:sldMk cId="705244543" sldId="263"/>
            <ac:spMk id="10" creationId="{5184D1D0-4AE9-4B7E-8D09-79A71BCB655F}"/>
          </ac:spMkLst>
        </pc:spChg>
        <pc:spChg chg="add mod ord">
          <ac:chgData name="FELIPE SILVA DO NASCIMENTO" userId="c9a9b501-693a-46a6-a4e5-7472d4fb4935" providerId="ADAL" clId="{07970ACA-715E-4A94-8B8C-3597868E2A65}" dt="2022-03-24T02:20:42.230" v="3597" actId="700"/>
          <ac:spMkLst>
            <pc:docMk/>
            <pc:sldMk cId="705244543" sldId="263"/>
            <ac:spMk id="11" creationId="{3914A3BF-F696-4653-A4DF-665FE69717C0}"/>
          </ac:spMkLst>
        </pc:spChg>
        <pc:spChg chg="add del mod ord">
          <ac:chgData name="FELIPE SILVA DO NASCIMENTO" userId="c9a9b501-693a-46a6-a4e5-7472d4fb4935" providerId="ADAL" clId="{07970ACA-715E-4A94-8B8C-3597868E2A65}" dt="2022-03-24T00:52:23.112" v="2389"/>
          <ac:spMkLst>
            <pc:docMk/>
            <pc:sldMk cId="705244543" sldId="263"/>
            <ac:spMk id="12" creationId="{807686AD-49A1-4498-AFAB-DC17ECBAFFC5}"/>
          </ac:spMkLst>
        </pc:spChg>
        <pc:spChg chg="add del mod ord">
          <ac:chgData name="FELIPE SILVA DO NASCIMENTO" userId="c9a9b501-693a-46a6-a4e5-7472d4fb4935" providerId="ADAL" clId="{07970ACA-715E-4A94-8B8C-3597868E2A65}" dt="2022-03-24T00:51:50.066" v="2388"/>
          <ac:spMkLst>
            <pc:docMk/>
            <pc:sldMk cId="705244543" sldId="263"/>
            <ac:spMk id="13" creationId="{D58A3061-190B-42BD-986E-A15A0812C664}"/>
          </ac:spMkLst>
        </pc:spChg>
        <pc:spChg chg="add del mod ord">
          <ac:chgData name="FELIPE SILVA DO NASCIMENTO" userId="c9a9b501-693a-46a6-a4e5-7472d4fb4935" providerId="ADAL" clId="{07970ACA-715E-4A94-8B8C-3597868E2A65}" dt="2022-03-23T23:40:24.344" v="2367"/>
          <ac:spMkLst>
            <pc:docMk/>
            <pc:sldMk cId="705244543" sldId="263"/>
            <ac:spMk id="14" creationId="{6C0B3BEB-4701-4739-9818-64317A538F71}"/>
          </ac:spMkLst>
        </pc:spChg>
        <pc:spChg chg="add del mod">
          <ac:chgData name="FELIPE SILVA DO NASCIMENTO" userId="c9a9b501-693a-46a6-a4e5-7472d4fb4935" providerId="ADAL" clId="{07970ACA-715E-4A94-8B8C-3597868E2A65}" dt="2022-03-24T00:51:25.435" v="2383" actId="21"/>
          <ac:spMkLst>
            <pc:docMk/>
            <pc:sldMk cId="705244543" sldId="263"/>
            <ac:spMk id="21" creationId="{17B3C8FE-FCC2-4571-9A0E-64701A9E25AA}"/>
          </ac:spMkLst>
        </pc:spChg>
        <pc:picChg chg="add del mod ord modCrop">
          <ac:chgData name="FELIPE SILVA DO NASCIMENTO" userId="c9a9b501-693a-46a6-a4e5-7472d4fb4935" providerId="ADAL" clId="{07970ACA-715E-4A94-8B8C-3597868E2A65}" dt="2022-03-24T02:20:42.230" v="3597" actId="700"/>
          <ac:picMkLst>
            <pc:docMk/>
            <pc:sldMk cId="705244543" sldId="263"/>
            <ac:picMk id="15" creationId="{93FBF802-C923-4C61-8A75-A410475C1E5F}"/>
          </ac:picMkLst>
        </pc:picChg>
        <pc:picChg chg="add del mod">
          <ac:chgData name="FELIPE SILVA DO NASCIMENTO" userId="c9a9b501-693a-46a6-a4e5-7472d4fb4935" providerId="ADAL" clId="{07970ACA-715E-4A94-8B8C-3597868E2A65}" dt="2022-03-24T00:51:26.256" v="2384"/>
          <ac:picMkLst>
            <pc:docMk/>
            <pc:sldMk cId="705244543" sldId="263"/>
            <ac:picMk id="17" creationId="{BD1880D9-EAED-4E51-A810-960D2C9FBF13}"/>
          </ac:picMkLst>
        </pc:picChg>
        <pc:picChg chg="add del mod">
          <ac:chgData name="FELIPE SILVA DO NASCIMENTO" userId="c9a9b501-693a-46a6-a4e5-7472d4fb4935" providerId="ADAL" clId="{07970ACA-715E-4A94-8B8C-3597868E2A65}" dt="2022-03-24T00:51:10.510" v="2375"/>
          <ac:picMkLst>
            <pc:docMk/>
            <pc:sldMk cId="705244543" sldId="263"/>
            <ac:picMk id="18" creationId="{5A1300A3-DDBE-40D7-B661-361594865360}"/>
          </ac:picMkLst>
        </pc:picChg>
        <pc:picChg chg="add del mod">
          <ac:chgData name="FELIPE SILVA DO NASCIMENTO" userId="c9a9b501-693a-46a6-a4e5-7472d4fb4935" providerId="ADAL" clId="{07970ACA-715E-4A94-8B8C-3597868E2A65}" dt="2022-03-24T00:51:16.506" v="2377"/>
          <ac:picMkLst>
            <pc:docMk/>
            <pc:sldMk cId="705244543" sldId="263"/>
            <ac:picMk id="19" creationId="{1AA84CC3-E6C4-4F10-98D9-399463B81A71}"/>
          </ac:picMkLst>
        </pc:picChg>
        <pc:picChg chg="add del mod">
          <ac:chgData name="FELIPE SILVA DO NASCIMENTO" userId="c9a9b501-693a-46a6-a4e5-7472d4fb4935" providerId="ADAL" clId="{07970ACA-715E-4A94-8B8C-3597868E2A65}" dt="2022-03-24T00:51:20.834" v="2379"/>
          <ac:picMkLst>
            <pc:docMk/>
            <pc:sldMk cId="705244543" sldId="263"/>
            <ac:picMk id="20" creationId="{23A22576-B84D-4AEA-A7B8-E713D731389B}"/>
          </ac:picMkLst>
        </pc:picChg>
        <pc:picChg chg="add mod ord modCrop">
          <ac:chgData name="FELIPE SILVA DO NASCIMENTO" userId="c9a9b501-693a-46a6-a4e5-7472d4fb4935" providerId="ADAL" clId="{07970ACA-715E-4A94-8B8C-3597868E2A65}" dt="2022-03-24T02:20:42.230" v="3597" actId="700"/>
          <ac:picMkLst>
            <pc:docMk/>
            <pc:sldMk cId="705244543" sldId="263"/>
            <ac:picMk id="22" creationId="{03FE990B-9BED-40E8-B260-66D77E7F4816}"/>
          </ac:picMkLst>
        </pc:picChg>
        <pc:picChg chg="add del mod">
          <ac:chgData name="FELIPE SILVA DO NASCIMENTO" userId="c9a9b501-693a-46a6-a4e5-7472d4fb4935" providerId="ADAL" clId="{07970ACA-715E-4A94-8B8C-3597868E2A65}" dt="2022-03-24T00:51:25.427" v="2382"/>
          <ac:picMkLst>
            <pc:docMk/>
            <pc:sldMk cId="705244543" sldId="263"/>
            <ac:picMk id="23" creationId="{70314F12-F148-4693-BC8E-D525F2C23E53}"/>
          </ac:picMkLst>
        </pc:picChg>
        <pc:picChg chg="add del mod ord modCrop">
          <ac:chgData name="FELIPE SILVA DO NASCIMENTO" userId="c9a9b501-693a-46a6-a4e5-7472d4fb4935" providerId="ADAL" clId="{07970ACA-715E-4A94-8B8C-3597868E2A65}" dt="2022-03-24T02:20:42.230" v="3597" actId="700"/>
          <ac:picMkLst>
            <pc:docMk/>
            <pc:sldMk cId="705244543" sldId="263"/>
            <ac:picMk id="2050" creationId="{A1359DAB-4715-482D-9275-47DEEE5B43A0}"/>
          </ac:picMkLst>
        </pc:picChg>
      </pc:sldChg>
      <pc:sldChg chg="addSp delSp modSp new mod ord modTransition modClrScheme modAnim chgLayout">
        <pc:chgData name="FELIPE SILVA DO NASCIMENTO" userId="c9a9b501-693a-46a6-a4e5-7472d4fb4935" providerId="ADAL" clId="{07970ACA-715E-4A94-8B8C-3597868E2A65}" dt="2022-03-26T01:22:42.659" v="5230" actId="478"/>
        <pc:sldMkLst>
          <pc:docMk/>
          <pc:sldMk cId="4151274480" sldId="264"/>
        </pc:sldMkLst>
        <pc:spChg chg="del mod ord">
          <ac:chgData name="FELIPE SILVA DO NASCIMENTO" userId="c9a9b501-693a-46a6-a4e5-7472d4fb4935" providerId="ADAL" clId="{07970ACA-715E-4A94-8B8C-3597868E2A65}" dt="2022-03-23T23:28:22.975" v="2254" actId="700"/>
          <ac:spMkLst>
            <pc:docMk/>
            <pc:sldMk cId="4151274480" sldId="264"/>
            <ac:spMk id="2" creationId="{01533AF3-CE77-419D-8642-574351C87F56}"/>
          </ac:spMkLst>
        </pc:spChg>
        <pc:spChg chg="del">
          <ac:chgData name="FELIPE SILVA DO NASCIMENTO" userId="c9a9b501-693a-46a6-a4e5-7472d4fb4935" providerId="ADAL" clId="{07970ACA-715E-4A94-8B8C-3597868E2A65}" dt="2022-03-26T01:22:42.659" v="5230" actId="478"/>
          <ac:spMkLst>
            <pc:docMk/>
            <pc:sldMk cId="4151274480" sldId="264"/>
            <ac:spMk id="2" creationId="{5974A014-D588-417E-A51B-E54B8819F7E6}"/>
          </ac:spMkLst>
        </pc:spChg>
        <pc:spChg chg="del mod ord">
          <ac:chgData name="FELIPE SILVA DO NASCIMENTO" userId="c9a9b501-693a-46a6-a4e5-7472d4fb4935" providerId="ADAL" clId="{07970ACA-715E-4A94-8B8C-3597868E2A65}" dt="2022-03-23T23:28:22.975" v="2254" actId="700"/>
          <ac:spMkLst>
            <pc:docMk/>
            <pc:sldMk cId="4151274480" sldId="264"/>
            <ac:spMk id="3" creationId="{583A9080-4A1E-4A24-A674-32400BD8F9A7}"/>
          </ac:spMkLst>
        </pc:spChg>
        <pc:spChg chg="del mod ord">
          <ac:chgData name="FELIPE SILVA DO NASCIMENTO" userId="c9a9b501-693a-46a6-a4e5-7472d4fb4935" providerId="ADAL" clId="{07970ACA-715E-4A94-8B8C-3597868E2A65}" dt="2022-03-23T23:28:22.975" v="2254" actId="700"/>
          <ac:spMkLst>
            <pc:docMk/>
            <pc:sldMk cId="4151274480" sldId="264"/>
            <ac:spMk id="4" creationId="{5452C861-498C-4E93-881B-C51536B81D1C}"/>
          </ac:spMkLst>
        </pc:spChg>
        <pc:spChg chg="del">
          <ac:chgData name="FELIPE SILVA DO NASCIMENTO" userId="c9a9b501-693a-46a6-a4e5-7472d4fb4935" providerId="ADAL" clId="{07970ACA-715E-4A94-8B8C-3597868E2A65}" dt="2022-03-23T23:28:22.975" v="2254" actId="700"/>
          <ac:spMkLst>
            <pc:docMk/>
            <pc:sldMk cId="4151274480" sldId="264"/>
            <ac:spMk id="5" creationId="{69195631-3DA7-43DA-8406-25A31DFE9E48}"/>
          </ac:spMkLst>
        </pc:spChg>
        <pc:spChg chg="del">
          <ac:chgData name="FELIPE SILVA DO NASCIMENTO" userId="c9a9b501-693a-46a6-a4e5-7472d4fb4935" providerId="ADAL" clId="{07970ACA-715E-4A94-8B8C-3597868E2A65}" dt="2022-03-23T23:28:22.975" v="2254" actId="700"/>
          <ac:spMkLst>
            <pc:docMk/>
            <pc:sldMk cId="4151274480" sldId="264"/>
            <ac:spMk id="6" creationId="{45E54842-6C4A-49B6-A597-CB1B0D8E02F6}"/>
          </ac:spMkLst>
        </pc:spChg>
        <pc:spChg chg="add del mod ord">
          <ac:chgData name="FELIPE SILVA DO NASCIMENTO" userId="c9a9b501-693a-46a6-a4e5-7472d4fb4935" providerId="ADAL" clId="{07970ACA-715E-4A94-8B8C-3597868E2A65}" dt="2022-03-24T00:54:43.767" v="2407" actId="700"/>
          <ac:spMkLst>
            <pc:docMk/>
            <pc:sldMk cId="4151274480" sldId="264"/>
            <ac:spMk id="7" creationId="{688A8310-D635-4A9A-8764-FF189BFD06A1}"/>
          </ac:spMkLst>
        </pc:spChg>
        <pc:spChg chg="add del mod ord">
          <ac:chgData name="FELIPE SILVA DO NASCIMENTO" userId="c9a9b501-693a-46a6-a4e5-7472d4fb4935" providerId="ADAL" clId="{07970ACA-715E-4A94-8B8C-3597868E2A65}" dt="2022-03-24T00:54:43.767" v="2407" actId="700"/>
          <ac:spMkLst>
            <pc:docMk/>
            <pc:sldMk cId="4151274480" sldId="264"/>
            <ac:spMk id="8" creationId="{819B5C7C-B253-4899-B58F-3A3D0C87B335}"/>
          </ac:spMkLst>
        </pc:spChg>
        <pc:spChg chg="add del mod ord">
          <ac:chgData name="FELIPE SILVA DO NASCIMENTO" userId="c9a9b501-693a-46a6-a4e5-7472d4fb4935" providerId="ADAL" clId="{07970ACA-715E-4A94-8B8C-3597868E2A65}" dt="2022-03-24T00:54:03.967" v="2397"/>
          <ac:spMkLst>
            <pc:docMk/>
            <pc:sldMk cId="4151274480" sldId="264"/>
            <ac:spMk id="9" creationId="{5380E2CD-B1E2-4EDA-A389-1712DA67A63A}"/>
          </ac:spMkLst>
        </pc:spChg>
        <pc:spChg chg="add mod ord">
          <ac:chgData name="FELIPE SILVA DO NASCIMENTO" userId="c9a9b501-693a-46a6-a4e5-7472d4fb4935" providerId="ADAL" clId="{07970ACA-715E-4A94-8B8C-3597868E2A65}" dt="2022-03-25T14:56:08.261" v="4296" actId="14100"/>
          <ac:spMkLst>
            <pc:docMk/>
            <pc:sldMk cId="4151274480" sldId="264"/>
            <ac:spMk id="10" creationId="{EAE541A6-7425-4E19-B098-D13A7F077906}"/>
          </ac:spMkLst>
        </pc:spChg>
        <pc:spChg chg="add del mod ord">
          <ac:chgData name="FELIPE SILVA DO NASCIMENTO" userId="c9a9b501-693a-46a6-a4e5-7472d4fb4935" providerId="ADAL" clId="{07970ACA-715E-4A94-8B8C-3597868E2A65}" dt="2022-03-24T02:20:47.159" v="3598" actId="700"/>
          <ac:spMkLst>
            <pc:docMk/>
            <pc:sldMk cId="4151274480" sldId="264"/>
            <ac:spMk id="11" creationId="{0D330EE6-2627-4C4A-8E0A-AABFD9515D52}"/>
          </ac:spMkLst>
        </pc:spChg>
        <pc:spChg chg="add del mod ord">
          <ac:chgData name="FELIPE SILVA DO NASCIMENTO" userId="c9a9b501-693a-46a6-a4e5-7472d4fb4935" providerId="ADAL" clId="{07970ACA-715E-4A94-8B8C-3597868E2A65}" dt="2022-03-24T00:56:07.385" v="2419"/>
          <ac:spMkLst>
            <pc:docMk/>
            <pc:sldMk cId="4151274480" sldId="264"/>
            <ac:spMk id="12" creationId="{6D36E08A-5392-4955-973D-D3CBD864F7BC}"/>
          </ac:spMkLst>
        </pc:spChg>
        <pc:spChg chg="add del mod ord">
          <ac:chgData name="FELIPE SILVA DO NASCIMENTO" userId="c9a9b501-693a-46a6-a4e5-7472d4fb4935" providerId="ADAL" clId="{07970ACA-715E-4A94-8B8C-3597868E2A65}" dt="2022-03-24T00:57:54.739" v="2421"/>
          <ac:spMkLst>
            <pc:docMk/>
            <pc:sldMk cId="4151274480" sldId="264"/>
            <ac:spMk id="13" creationId="{719B84CE-C95C-45CD-B403-7C51F2FA750E}"/>
          </ac:spMkLst>
        </pc:spChg>
        <pc:spChg chg="add del mod ord">
          <ac:chgData name="FELIPE SILVA DO NASCIMENTO" userId="c9a9b501-693a-46a6-a4e5-7472d4fb4935" providerId="ADAL" clId="{07970ACA-715E-4A94-8B8C-3597868E2A65}" dt="2022-03-24T00:56:47.402" v="2420"/>
          <ac:spMkLst>
            <pc:docMk/>
            <pc:sldMk cId="4151274480" sldId="264"/>
            <ac:spMk id="14" creationId="{6FEF494F-8FD7-4E81-BAC0-ED31E5D924BB}"/>
          </ac:spMkLst>
        </pc:spChg>
        <pc:spChg chg="add del mod">
          <ac:chgData name="FELIPE SILVA DO NASCIMENTO" userId="c9a9b501-693a-46a6-a4e5-7472d4fb4935" providerId="ADAL" clId="{07970ACA-715E-4A94-8B8C-3597868E2A65}" dt="2022-03-24T00:54:54.376" v="2409"/>
          <ac:spMkLst>
            <pc:docMk/>
            <pc:sldMk cId="4151274480" sldId="264"/>
            <ac:spMk id="15" creationId="{632F9992-2601-4504-835A-BF45D06F7140}"/>
          </ac:spMkLst>
        </pc:spChg>
        <pc:spChg chg="add del mod">
          <ac:chgData name="FELIPE SILVA DO NASCIMENTO" userId="c9a9b501-693a-46a6-a4e5-7472d4fb4935" providerId="ADAL" clId="{07970ACA-715E-4A94-8B8C-3597868E2A65}" dt="2022-03-24T00:54:59.481" v="2411"/>
          <ac:spMkLst>
            <pc:docMk/>
            <pc:sldMk cId="4151274480" sldId="264"/>
            <ac:spMk id="16" creationId="{496A59EB-CF4C-4A7A-AFB0-215E4659B364}"/>
          </ac:spMkLst>
        </pc:spChg>
        <pc:picChg chg="add mod ord modCrop">
          <ac:chgData name="FELIPE SILVA DO NASCIMENTO" userId="c9a9b501-693a-46a6-a4e5-7472d4fb4935" providerId="ADAL" clId="{07970ACA-715E-4A94-8B8C-3597868E2A65}" dt="2022-03-24T02:20:47.159" v="3598" actId="700"/>
          <ac:picMkLst>
            <pc:docMk/>
            <pc:sldMk cId="4151274480" sldId="264"/>
            <ac:picMk id="17" creationId="{0BB37BB8-EAF5-462B-9F38-67A34C316B2A}"/>
          </ac:picMkLst>
        </pc:picChg>
        <pc:picChg chg="add mod ord modCrop">
          <ac:chgData name="FELIPE SILVA DO NASCIMENTO" userId="c9a9b501-693a-46a6-a4e5-7472d4fb4935" providerId="ADAL" clId="{07970ACA-715E-4A94-8B8C-3597868E2A65}" dt="2022-03-24T02:20:47.159" v="3598" actId="700"/>
          <ac:picMkLst>
            <pc:docMk/>
            <pc:sldMk cId="4151274480" sldId="264"/>
            <ac:picMk id="18" creationId="{540633B4-3346-44E2-8FE2-E882C353A3E6}"/>
          </ac:picMkLst>
        </pc:picChg>
        <pc:picChg chg="add mod ord modCrop">
          <ac:chgData name="FELIPE SILVA DO NASCIMENTO" userId="c9a9b501-693a-46a6-a4e5-7472d4fb4935" providerId="ADAL" clId="{07970ACA-715E-4A94-8B8C-3597868E2A65}" dt="2022-03-24T02:20:47.159" v="3598" actId="700"/>
          <ac:picMkLst>
            <pc:docMk/>
            <pc:sldMk cId="4151274480" sldId="264"/>
            <ac:picMk id="19" creationId="{86D6986D-108F-4A37-AEC6-2FE80D8D86AC}"/>
          </ac:picMkLst>
        </pc:picChg>
      </pc:sldChg>
      <pc:sldChg chg="addSp delSp modSp new mod modTransition modClrScheme modAnim chgLayout">
        <pc:chgData name="FELIPE SILVA DO NASCIMENTO" userId="c9a9b501-693a-46a6-a4e5-7472d4fb4935" providerId="ADAL" clId="{07970ACA-715E-4A94-8B8C-3597868E2A65}" dt="2022-03-26T01:22:46.022" v="5232" actId="478"/>
        <pc:sldMkLst>
          <pc:docMk/>
          <pc:sldMk cId="2819956120" sldId="265"/>
        </pc:sldMkLst>
        <pc:spChg chg="del">
          <ac:chgData name="FELIPE SILVA DO NASCIMENTO" userId="c9a9b501-693a-46a6-a4e5-7472d4fb4935" providerId="ADAL" clId="{07970ACA-715E-4A94-8B8C-3597868E2A65}" dt="2022-03-26T01:22:46.022" v="5232" actId="478"/>
          <ac:spMkLst>
            <pc:docMk/>
            <pc:sldMk cId="2819956120" sldId="265"/>
            <ac:spMk id="2" creationId="{9C1FA2C8-65AF-40F5-80F2-8265EA80BE1F}"/>
          </ac:spMkLst>
        </pc:spChg>
        <pc:spChg chg="del mod ord">
          <ac:chgData name="FELIPE SILVA DO NASCIMENTO" userId="c9a9b501-693a-46a6-a4e5-7472d4fb4935" providerId="ADAL" clId="{07970ACA-715E-4A94-8B8C-3597868E2A65}" dt="2022-03-23T23:28:24.936" v="2255" actId="700"/>
          <ac:spMkLst>
            <pc:docMk/>
            <pc:sldMk cId="2819956120" sldId="265"/>
            <ac:spMk id="2" creationId="{E1B3625D-F034-4FEA-AD35-8B479631756F}"/>
          </ac:spMkLst>
        </pc:spChg>
        <pc:spChg chg="del mod ord">
          <ac:chgData name="FELIPE SILVA DO NASCIMENTO" userId="c9a9b501-693a-46a6-a4e5-7472d4fb4935" providerId="ADAL" clId="{07970ACA-715E-4A94-8B8C-3597868E2A65}" dt="2022-03-23T23:28:24.936" v="2255" actId="700"/>
          <ac:spMkLst>
            <pc:docMk/>
            <pc:sldMk cId="2819956120" sldId="265"/>
            <ac:spMk id="3" creationId="{019B5915-9AEF-4030-96D3-F66610C7072C}"/>
          </ac:spMkLst>
        </pc:spChg>
        <pc:spChg chg="del mod ord">
          <ac:chgData name="FELIPE SILVA DO NASCIMENTO" userId="c9a9b501-693a-46a6-a4e5-7472d4fb4935" providerId="ADAL" clId="{07970ACA-715E-4A94-8B8C-3597868E2A65}" dt="2022-03-23T23:28:24.936" v="2255" actId="700"/>
          <ac:spMkLst>
            <pc:docMk/>
            <pc:sldMk cId="2819956120" sldId="265"/>
            <ac:spMk id="4" creationId="{5582D216-EA71-4EF3-87A0-DE51DCB2D7FE}"/>
          </ac:spMkLst>
        </pc:spChg>
        <pc:spChg chg="del">
          <ac:chgData name="FELIPE SILVA DO NASCIMENTO" userId="c9a9b501-693a-46a6-a4e5-7472d4fb4935" providerId="ADAL" clId="{07970ACA-715E-4A94-8B8C-3597868E2A65}" dt="2022-03-23T23:28:24.936" v="2255" actId="700"/>
          <ac:spMkLst>
            <pc:docMk/>
            <pc:sldMk cId="2819956120" sldId="265"/>
            <ac:spMk id="5" creationId="{1915A275-6CD7-46AB-921A-7C94E141B0BE}"/>
          </ac:spMkLst>
        </pc:spChg>
        <pc:spChg chg="del">
          <ac:chgData name="FELIPE SILVA DO NASCIMENTO" userId="c9a9b501-693a-46a6-a4e5-7472d4fb4935" providerId="ADAL" clId="{07970ACA-715E-4A94-8B8C-3597868E2A65}" dt="2022-03-23T23:28:24.936" v="2255" actId="700"/>
          <ac:spMkLst>
            <pc:docMk/>
            <pc:sldMk cId="2819956120" sldId="265"/>
            <ac:spMk id="6" creationId="{2F7C1258-4A01-4C05-B63F-5B572978D0D3}"/>
          </ac:spMkLst>
        </pc:spChg>
        <pc:spChg chg="add mod ord">
          <ac:chgData name="FELIPE SILVA DO NASCIMENTO" userId="c9a9b501-693a-46a6-a4e5-7472d4fb4935" providerId="ADAL" clId="{07970ACA-715E-4A94-8B8C-3597868E2A65}" dt="2022-03-24T01:45:42.250" v="3577" actId="700"/>
          <ac:spMkLst>
            <pc:docMk/>
            <pc:sldMk cId="2819956120" sldId="265"/>
            <ac:spMk id="7" creationId="{EB013C28-9459-4E77-87B8-6F0F5BF937B4}"/>
          </ac:spMkLst>
        </pc:spChg>
        <pc:spChg chg="add del mod ord">
          <ac:chgData name="FELIPE SILVA DO NASCIMENTO" userId="c9a9b501-693a-46a6-a4e5-7472d4fb4935" providerId="ADAL" clId="{07970ACA-715E-4A94-8B8C-3597868E2A65}" dt="2022-03-24T01:11:42.439" v="2780" actId="700"/>
          <ac:spMkLst>
            <pc:docMk/>
            <pc:sldMk cId="2819956120" sldId="265"/>
            <ac:spMk id="8" creationId="{595EE972-D7A9-48B1-AAD4-B83EB07A83BC}"/>
          </ac:spMkLst>
        </pc:spChg>
        <pc:spChg chg="add del mod ord">
          <ac:chgData name="FELIPE SILVA DO NASCIMENTO" userId="c9a9b501-693a-46a6-a4e5-7472d4fb4935" providerId="ADAL" clId="{07970ACA-715E-4A94-8B8C-3597868E2A65}" dt="2022-03-24T01:11:42.439" v="2780" actId="700"/>
          <ac:spMkLst>
            <pc:docMk/>
            <pc:sldMk cId="2819956120" sldId="265"/>
            <ac:spMk id="9" creationId="{7E42218B-6021-43BC-8303-E7EE310D56DB}"/>
          </ac:spMkLst>
        </pc:spChg>
        <pc:spChg chg="add mod ord">
          <ac:chgData name="FELIPE SILVA DO NASCIMENTO" userId="c9a9b501-693a-46a6-a4e5-7472d4fb4935" providerId="ADAL" clId="{07970ACA-715E-4A94-8B8C-3597868E2A65}" dt="2022-03-25T14:56:31.079" v="4297" actId="14100"/>
          <ac:spMkLst>
            <pc:docMk/>
            <pc:sldMk cId="2819956120" sldId="265"/>
            <ac:spMk id="10" creationId="{B302F590-4A2C-4C91-95A3-6E635A9137DF}"/>
          </ac:spMkLst>
        </pc:spChg>
        <pc:spChg chg="add del mod ord">
          <ac:chgData name="FELIPE SILVA DO NASCIMENTO" userId="c9a9b501-693a-46a6-a4e5-7472d4fb4935" providerId="ADAL" clId="{07970ACA-715E-4A94-8B8C-3597868E2A65}" dt="2022-03-24T01:17:17.837" v="2820"/>
          <ac:spMkLst>
            <pc:docMk/>
            <pc:sldMk cId="2819956120" sldId="265"/>
            <ac:spMk id="11" creationId="{DE44B360-BEBF-48D7-8333-2D503AFC4C54}"/>
          </ac:spMkLst>
        </pc:spChg>
        <pc:spChg chg="add del mod ord">
          <ac:chgData name="FELIPE SILVA DO NASCIMENTO" userId="c9a9b501-693a-46a6-a4e5-7472d4fb4935" providerId="ADAL" clId="{07970ACA-715E-4A94-8B8C-3597868E2A65}" dt="2022-03-24T01:19:00.721" v="2824"/>
          <ac:spMkLst>
            <pc:docMk/>
            <pc:sldMk cId="2819956120" sldId="265"/>
            <ac:spMk id="12" creationId="{D3F93526-B680-4E9B-9CA6-BC3C165E4DCF}"/>
          </ac:spMkLst>
        </pc:spChg>
        <pc:spChg chg="add del mod ord">
          <ac:chgData name="FELIPE SILVA DO NASCIMENTO" userId="c9a9b501-693a-46a6-a4e5-7472d4fb4935" providerId="ADAL" clId="{07970ACA-715E-4A94-8B8C-3597868E2A65}" dt="2022-03-24T01:17:04.357" v="2819"/>
          <ac:spMkLst>
            <pc:docMk/>
            <pc:sldMk cId="2819956120" sldId="265"/>
            <ac:spMk id="13" creationId="{2EFA96A1-3D82-4346-B9BC-4896173663E1}"/>
          </ac:spMkLst>
        </pc:spChg>
        <pc:spChg chg="add del mod">
          <ac:chgData name="FELIPE SILVA DO NASCIMENTO" userId="c9a9b501-693a-46a6-a4e5-7472d4fb4935" providerId="ADAL" clId="{07970ACA-715E-4A94-8B8C-3597868E2A65}" dt="2022-03-24T01:19:20.620" v="2828"/>
          <ac:spMkLst>
            <pc:docMk/>
            <pc:sldMk cId="2819956120" sldId="265"/>
            <ac:spMk id="15" creationId="{F0B57DCF-81C7-48C5-884B-6200AA2FC105}"/>
          </ac:spMkLst>
        </pc:spChg>
        <pc:spChg chg="add del mod">
          <ac:chgData name="FELIPE SILVA DO NASCIMENTO" userId="c9a9b501-693a-46a6-a4e5-7472d4fb4935" providerId="ADAL" clId="{07970ACA-715E-4A94-8B8C-3597868E2A65}" dt="2022-03-24T01:42:24.473" v="3546"/>
          <ac:spMkLst>
            <pc:docMk/>
            <pc:sldMk cId="2819956120" sldId="265"/>
            <ac:spMk id="21" creationId="{09555EC7-DDE2-406E-9910-C60DED699A98}"/>
          </ac:spMkLst>
        </pc:spChg>
        <pc:spChg chg="add del mod">
          <ac:chgData name="FELIPE SILVA DO NASCIMENTO" userId="c9a9b501-693a-46a6-a4e5-7472d4fb4935" providerId="ADAL" clId="{07970ACA-715E-4A94-8B8C-3597868E2A65}" dt="2022-03-24T01:42:24.067" v="3544"/>
          <ac:spMkLst>
            <pc:docMk/>
            <pc:sldMk cId="2819956120" sldId="265"/>
            <ac:spMk id="22" creationId="{7600B156-2ABC-4135-A506-9A42DC58BBD3}"/>
          </ac:spMkLst>
        </pc:spChg>
        <pc:picChg chg="add del">
          <ac:chgData name="FELIPE SILVA DO NASCIMENTO" userId="c9a9b501-693a-46a6-a4e5-7472d4fb4935" providerId="ADAL" clId="{07970ACA-715E-4A94-8B8C-3597868E2A65}" dt="2022-03-24T01:17:02.354" v="2818"/>
          <ac:picMkLst>
            <pc:docMk/>
            <pc:sldMk cId="2819956120" sldId="265"/>
            <ac:picMk id="14" creationId="{2F616E27-DD98-4B26-9E19-BAC89DAAE6D9}"/>
          </ac:picMkLst>
        </pc:picChg>
        <pc:picChg chg="add mod ord modCrop">
          <ac:chgData name="FELIPE SILVA DO NASCIMENTO" userId="c9a9b501-693a-46a6-a4e5-7472d4fb4935" providerId="ADAL" clId="{07970ACA-715E-4A94-8B8C-3597868E2A65}" dt="2022-03-24T01:45:42.250" v="3577" actId="700"/>
          <ac:picMkLst>
            <pc:docMk/>
            <pc:sldMk cId="2819956120" sldId="265"/>
            <ac:picMk id="19" creationId="{C9C4C431-7CF6-4F24-9C12-5BD8D0A09585}"/>
          </ac:picMkLst>
        </pc:picChg>
        <pc:picChg chg="add mod ord modCrop">
          <ac:chgData name="FELIPE SILVA DO NASCIMENTO" userId="c9a9b501-693a-46a6-a4e5-7472d4fb4935" providerId="ADAL" clId="{07970ACA-715E-4A94-8B8C-3597868E2A65}" dt="2022-03-24T01:45:42.250" v="3577" actId="700"/>
          <ac:picMkLst>
            <pc:docMk/>
            <pc:sldMk cId="2819956120" sldId="265"/>
            <ac:picMk id="20" creationId="{D8A3C322-F872-445A-B6AD-D85ACFC63014}"/>
          </ac:picMkLst>
        </pc:picChg>
        <pc:picChg chg="add del mod">
          <ac:chgData name="FELIPE SILVA DO NASCIMENTO" userId="c9a9b501-693a-46a6-a4e5-7472d4fb4935" providerId="ADAL" clId="{07970ACA-715E-4A94-8B8C-3597868E2A65}" dt="2022-03-24T01:18:59.536" v="2823" actId="21"/>
          <ac:picMkLst>
            <pc:docMk/>
            <pc:sldMk cId="2819956120" sldId="265"/>
            <ac:picMk id="4098" creationId="{8A66E5FE-96A9-4D04-BEE4-9135493CD3CE}"/>
          </ac:picMkLst>
        </pc:picChg>
        <pc:picChg chg="add mod ord modCrop">
          <ac:chgData name="FELIPE SILVA DO NASCIMENTO" userId="c9a9b501-693a-46a6-a4e5-7472d4fb4935" providerId="ADAL" clId="{07970ACA-715E-4A94-8B8C-3597868E2A65}" dt="2022-03-24T01:45:42.250" v="3577" actId="700"/>
          <ac:picMkLst>
            <pc:docMk/>
            <pc:sldMk cId="2819956120" sldId="265"/>
            <ac:picMk id="4100" creationId="{83259823-4275-49EF-A38A-3F926206B95D}"/>
          </ac:picMkLst>
        </pc:picChg>
        <pc:picChg chg="add del">
          <ac:chgData name="FELIPE SILVA DO NASCIMENTO" userId="c9a9b501-693a-46a6-a4e5-7472d4fb4935" providerId="ADAL" clId="{07970ACA-715E-4A94-8B8C-3597868E2A65}" dt="2022-03-24T01:19:19.211" v="2827" actId="21"/>
          <ac:picMkLst>
            <pc:docMk/>
            <pc:sldMk cId="2819956120" sldId="265"/>
            <ac:picMk id="4102" creationId="{CA6649A8-2836-40E0-A44C-EEE244AB5E80}"/>
          </ac:picMkLst>
        </pc:picChg>
      </pc:sldChg>
      <pc:sldChg chg="addSp delSp modSp new mod modTransition setBg modAnim chgLayout">
        <pc:chgData name="FELIPE SILVA DO NASCIMENTO" userId="c9a9b501-693a-46a6-a4e5-7472d4fb4935" providerId="ADAL" clId="{07970ACA-715E-4A94-8B8C-3597868E2A65}" dt="2022-03-26T01:22:48.865" v="5233" actId="478"/>
        <pc:sldMkLst>
          <pc:docMk/>
          <pc:sldMk cId="444679366" sldId="266"/>
        </pc:sldMkLst>
        <pc:spChg chg="del">
          <ac:chgData name="FELIPE SILVA DO NASCIMENTO" userId="c9a9b501-693a-46a6-a4e5-7472d4fb4935" providerId="ADAL" clId="{07970ACA-715E-4A94-8B8C-3597868E2A65}" dt="2022-03-26T01:22:48.865" v="5233" actId="478"/>
          <ac:spMkLst>
            <pc:docMk/>
            <pc:sldMk cId="444679366" sldId="266"/>
            <ac:spMk id="2" creationId="{4B9AD6B5-4EBE-42A1-9835-6021C3B5B391}"/>
          </ac:spMkLst>
        </pc:spChg>
        <pc:spChg chg="del">
          <ac:chgData name="FELIPE SILVA DO NASCIMENTO" userId="c9a9b501-693a-46a6-a4e5-7472d4fb4935" providerId="ADAL" clId="{07970ACA-715E-4A94-8B8C-3597868E2A65}" dt="2022-03-24T01:00:40.811" v="2462"/>
          <ac:spMkLst>
            <pc:docMk/>
            <pc:sldMk cId="444679366" sldId="266"/>
            <ac:spMk id="2" creationId="{4E6CCF4D-3D50-4D1B-851E-91DAF8F0AFBA}"/>
          </ac:spMkLst>
        </pc:spChg>
        <pc:spChg chg="mod ord">
          <ac:chgData name="FELIPE SILVA DO NASCIMENTO" userId="c9a9b501-693a-46a6-a4e5-7472d4fb4935" providerId="ADAL" clId="{07970ACA-715E-4A94-8B8C-3597868E2A65}" dt="2022-03-25T05:41:17.422" v="3720"/>
          <ac:spMkLst>
            <pc:docMk/>
            <pc:sldMk cId="444679366" sldId="266"/>
            <ac:spMk id="3" creationId="{A05CD88F-9EF7-4D96-9E4D-E465D5FF179A}"/>
          </ac:spMkLst>
        </pc:spChg>
        <pc:spChg chg="del">
          <ac:chgData name="FELIPE SILVA DO NASCIMENTO" userId="c9a9b501-693a-46a6-a4e5-7472d4fb4935" providerId="ADAL" clId="{07970ACA-715E-4A94-8B8C-3597868E2A65}" dt="2022-03-24T01:05:30.268" v="2478"/>
          <ac:spMkLst>
            <pc:docMk/>
            <pc:sldMk cId="444679366" sldId="266"/>
            <ac:spMk id="4" creationId="{712C7AD8-883B-47C7-B89D-1161BC578880}"/>
          </ac:spMkLst>
        </pc:spChg>
        <pc:spChg chg="add del mod">
          <ac:chgData name="FELIPE SILVA DO NASCIMENTO" userId="c9a9b501-693a-46a6-a4e5-7472d4fb4935" providerId="ADAL" clId="{07970ACA-715E-4A94-8B8C-3597868E2A65}" dt="2022-03-25T14:58:10.412" v="4302" actId="21"/>
          <ac:spMkLst>
            <pc:docMk/>
            <pc:sldMk cId="444679366" sldId="266"/>
            <ac:spMk id="4" creationId="{C990A0DD-C3EF-4F83-B9DA-905C02E071E6}"/>
          </ac:spMkLst>
        </pc:spChg>
        <pc:spChg chg="del">
          <ac:chgData name="FELIPE SILVA DO NASCIMENTO" userId="c9a9b501-693a-46a6-a4e5-7472d4fb4935" providerId="ADAL" clId="{07970ACA-715E-4A94-8B8C-3597868E2A65}" dt="2022-03-24T01:05:08.542" v="2477"/>
          <ac:spMkLst>
            <pc:docMk/>
            <pc:sldMk cId="444679366" sldId="266"/>
            <ac:spMk id="5" creationId="{031DEC00-D3E4-46F5-8409-1710D67C9064}"/>
          </ac:spMkLst>
        </pc:spChg>
        <pc:spChg chg="del">
          <ac:chgData name="FELIPE SILVA DO NASCIMENTO" userId="c9a9b501-693a-46a6-a4e5-7472d4fb4935" providerId="ADAL" clId="{07970ACA-715E-4A94-8B8C-3597868E2A65}" dt="2022-03-24T01:04:42.723" v="2476"/>
          <ac:spMkLst>
            <pc:docMk/>
            <pc:sldMk cId="444679366" sldId="266"/>
            <ac:spMk id="6" creationId="{4FA8C9D3-BBDB-44F6-B7A1-5A0565DBF898}"/>
          </ac:spMkLst>
        </pc:spChg>
        <pc:spChg chg="add del mod ord">
          <ac:chgData name="FELIPE SILVA DO NASCIMENTO" userId="c9a9b501-693a-46a6-a4e5-7472d4fb4935" providerId="ADAL" clId="{07970ACA-715E-4A94-8B8C-3597868E2A65}" dt="2022-03-24T02:21:49.502" v="3603" actId="21"/>
          <ac:spMkLst>
            <pc:docMk/>
            <pc:sldMk cId="444679366" sldId="266"/>
            <ac:spMk id="7" creationId="{05CF73E6-6995-423B-9324-A53FE6C2FF20}"/>
          </ac:spMkLst>
        </pc:spChg>
        <pc:spChg chg="add del mod">
          <ac:chgData name="FELIPE SILVA DO NASCIMENTO" userId="c9a9b501-693a-46a6-a4e5-7472d4fb4935" providerId="ADAL" clId="{07970ACA-715E-4A94-8B8C-3597868E2A65}" dt="2022-03-24T01:25:51.778" v="2956" actId="478"/>
          <ac:spMkLst>
            <pc:docMk/>
            <pc:sldMk cId="444679366" sldId="266"/>
            <ac:spMk id="8" creationId="{066C67CC-0412-4908-8AD3-4B1B10E1907B}"/>
          </ac:spMkLst>
        </pc:spChg>
        <pc:spChg chg="add mod">
          <ac:chgData name="FELIPE SILVA DO NASCIMENTO" userId="c9a9b501-693a-46a6-a4e5-7472d4fb4935" providerId="ADAL" clId="{07970ACA-715E-4A94-8B8C-3597868E2A65}" dt="2022-03-25T14:56:35.385" v="4298" actId="14100"/>
          <ac:spMkLst>
            <pc:docMk/>
            <pc:sldMk cId="444679366" sldId="266"/>
            <ac:spMk id="13" creationId="{21964FDC-2323-4D98-8C42-43D58493DB0B}"/>
          </ac:spMkLst>
        </pc:spChg>
        <pc:picChg chg="add mod ord modCrop">
          <ac:chgData name="FELIPE SILVA DO NASCIMENTO" userId="c9a9b501-693a-46a6-a4e5-7472d4fb4935" providerId="ADAL" clId="{07970ACA-715E-4A94-8B8C-3597868E2A65}" dt="2022-03-25T05:41:17.422" v="3720"/>
          <ac:picMkLst>
            <pc:docMk/>
            <pc:sldMk cId="444679366" sldId="266"/>
            <ac:picMk id="9" creationId="{E9E47E48-9EC1-4F68-9D57-162E769F7C1D}"/>
          </ac:picMkLst>
        </pc:picChg>
        <pc:picChg chg="add del mod ord modCrop">
          <ac:chgData name="FELIPE SILVA DO NASCIMENTO" userId="c9a9b501-693a-46a6-a4e5-7472d4fb4935" providerId="ADAL" clId="{07970ACA-715E-4A94-8B8C-3597868E2A65}" dt="2022-03-25T14:58:24.494" v="4304" actId="14826"/>
          <ac:picMkLst>
            <pc:docMk/>
            <pc:sldMk cId="444679366" sldId="266"/>
            <ac:picMk id="10" creationId="{47752BEA-7B07-46C3-8AED-7B7277A0E109}"/>
          </ac:picMkLst>
        </pc:picChg>
        <pc:picChg chg="add mod ord modCrop">
          <ac:chgData name="FELIPE SILVA DO NASCIMENTO" userId="c9a9b501-693a-46a6-a4e5-7472d4fb4935" providerId="ADAL" clId="{07970ACA-715E-4A94-8B8C-3597868E2A65}" dt="2022-03-25T05:41:17.422" v="3720"/>
          <ac:picMkLst>
            <pc:docMk/>
            <pc:sldMk cId="444679366" sldId="266"/>
            <ac:picMk id="11" creationId="{F57BA270-5727-454C-BED0-3CB02AA7B7DC}"/>
          </ac:picMkLst>
        </pc:picChg>
        <pc:picChg chg="add del">
          <ac:chgData name="FELIPE SILVA DO NASCIMENTO" userId="c9a9b501-693a-46a6-a4e5-7472d4fb4935" providerId="ADAL" clId="{07970ACA-715E-4A94-8B8C-3597868E2A65}" dt="2022-03-25T14:58:14.714" v="4303" actId="21"/>
          <ac:picMkLst>
            <pc:docMk/>
            <pc:sldMk cId="444679366" sldId="266"/>
            <ac:picMk id="1026" creationId="{7F08AB43-FA3C-4CA2-A207-38697371F645}"/>
          </ac:picMkLst>
        </pc:picChg>
      </pc:sldChg>
      <pc:sldChg chg="addSp delSp modSp new del mod modClrScheme chgLayout">
        <pc:chgData name="FELIPE SILVA DO NASCIMENTO" userId="c9a9b501-693a-46a6-a4e5-7472d4fb4935" providerId="ADAL" clId="{07970ACA-715E-4A94-8B8C-3597868E2A65}" dt="2022-03-25T05:56:02.924" v="3999" actId="680"/>
        <pc:sldMkLst>
          <pc:docMk/>
          <pc:sldMk cId="2306664893" sldId="267"/>
        </pc:sldMkLst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2" creationId="{C950D7CE-D967-488B-8511-9A4C79BA88DB}"/>
          </ac:spMkLst>
        </pc:spChg>
        <pc:spChg chg="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3" creationId="{2CDD8D6A-B5BF-4707-A58D-454BA2101765}"/>
          </ac:spMkLst>
        </pc:spChg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4" creationId="{19C019F7-1B59-4BE8-B87B-37C73FFAD97C}"/>
          </ac:spMkLst>
        </pc:spChg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5" creationId="{ADB6C697-AD15-427D-AA9C-1C5BE045DBDB}"/>
          </ac:spMkLst>
        </pc:spChg>
        <pc:spChg chg="add del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6" creationId="{58FC9EF3-C003-497D-9728-D5EDAA250A8D}"/>
          </ac:spMkLst>
        </pc:spChg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7" creationId="{B51571EB-1B9B-48E4-B82F-F4C36CC9D11D}"/>
          </ac:spMkLst>
        </pc:spChg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8" creationId="{E1BFECA0-1FA0-4F0A-B64A-7DC195E9165B}"/>
          </ac:spMkLst>
        </pc:spChg>
        <pc:spChg chg="add del mod ord">
          <ac:chgData name="FELIPE SILVA DO NASCIMENTO" userId="c9a9b501-693a-46a6-a4e5-7472d4fb4935" providerId="ADAL" clId="{07970ACA-715E-4A94-8B8C-3597868E2A65}" dt="2022-03-25T05:55:59.624" v="3986" actId="700"/>
          <ac:spMkLst>
            <pc:docMk/>
            <pc:sldMk cId="2306664893" sldId="267"/>
            <ac:spMk id="9" creationId="{F8B45B78-A8E9-4536-BF4D-303E155ABFEA}"/>
          </ac:spMkLst>
        </pc:spChg>
      </pc:sldChg>
      <pc:sldChg chg="addSp delSp modSp new mod modTransition delAnim modAnim chgLayout">
        <pc:chgData name="FELIPE SILVA DO NASCIMENTO" userId="c9a9b501-693a-46a6-a4e5-7472d4fb4935" providerId="ADAL" clId="{07970ACA-715E-4A94-8B8C-3597868E2A65}" dt="2022-03-26T01:22:52.937" v="5235" actId="478"/>
        <pc:sldMkLst>
          <pc:docMk/>
          <pc:sldMk cId="2308866605" sldId="267"/>
        </pc:sldMkLst>
        <pc:spChg chg="del mod ord">
          <ac:chgData name="FELIPE SILVA DO NASCIMENTO" userId="c9a9b501-693a-46a6-a4e5-7472d4fb4935" providerId="ADAL" clId="{07970ACA-715E-4A94-8B8C-3597868E2A65}" dt="2022-03-25T05:58:05.198" v="4029" actId="700"/>
          <ac:spMkLst>
            <pc:docMk/>
            <pc:sldMk cId="2308866605" sldId="267"/>
            <ac:spMk id="2" creationId="{3000956D-E0D7-4BE5-813C-9781B94061DE}"/>
          </ac:spMkLst>
        </pc:spChg>
        <pc:spChg chg="del mod ord">
          <ac:chgData name="FELIPE SILVA DO NASCIMENTO" userId="c9a9b501-693a-46a6-a4e5-7472d4fb4935" providerId="ADAL" clId="{07970ACA-715E-4A94-8B8C-3597868E2A65}" dt="2022-03-26T01:22:52.937" v="5235" actId="478"/>
          <ac:spMkLst>
            <pc:docMk/>
            <pc:sldMk cId="2308866605" sldId="267"/>
            <ac:spMk id="3" creationId="{50F7FD30-0DA7-463C-9277-E52B365487B3}"/>
          </ac:spMkLst>
        </pc:spChg>
        <pc:spChg chg="del mod ord">
          <ac:chgData name="FELIPE SILVA DO NASCIMENTO" userId="c9a9b501-693a-46a6-a4e5-7472d4fb4935" providerId="ADAL" clId="{07970ACA-715E-4A94-8B8C-3597868E2A65}" dt="2022-03-25T05:58:05.198" v="4029" actId="700"/>
          <ac:spMkLst>
            <pc:docMk/>
            <pc:sldMk cId="2308866605" sldId="267"/>
            <ac:spMk id="4" creationId="{88034825-ECA8-466E-93DD-EF556B63543D}"/>
          </ac:spMkLst>
        </pc:spChg>
        <pc:spChg chg="del mod ord">
          <ac:chgData name="FELIPE SILVA DO NASCIMENTO" userId="c9a9b501-693a-46a6-a4e5-7472d4fb4935" providerId="ADAL" clId="{07970ACA-715E-4A94-8B8C-3597868E2A65}" dt="2022-03-25T05:58:05.198" v="4029" actId="700"/>
          <ac:spMkLst>
            <pc:docMk/>
            <pc:sldMk cId="2308866605" sldId="267"/>
            <ac:spMk id="5" creationId="{5E304A58-17CC-4A83-B086-A74FDE9D985E}"/>
          </ac:spMkLst>
        </pc:spChg>
        <pc:spChg chg="del">
          <ac:chgData name="FELIPE SILVA DO NASCIMENTO" userId="c9a9b501-693a-46a6-a4e5-7472d4fb4935" providerId="ADAL" clId="{07970ACA-715E-4A94-8B8C-3597868E2A65}" dt="2022-03-25T05:58:05.198" v="4029" actId="700"/>
          <ac:spMkLst>
            <pc:docMk/>
            <pc:sldMk cId="2308866605" sldId="267"/>
            <ac:spMk id="6" creationId="{5ADF1678-E66B-43A1-BFF0-84D014EA4DF0}"/>
          </ac:spMkLst>
        </pc:spChg>
        <pc:spChg chg="add mod">
          <ac:chgData name="FELIPE SILVA DO NASCIMENTO" userId="c9a9b501-693a-46a6-a4e5-7472d4fb4935" providerId="ADAL" clId="{07970ACA-715E-4A94-8B8C-3597868E2A65}" dt="2022-03-25T22:11:26.213" v="4732"/>
          <ac:spMkLst>
            <pc:docMk/>
            <pc:sldMk cId="2308866605" sldId="267"/>
            <ac:spMk id="7" creationId="{3AED2A8F-DAEC-4CDC-A7D4-AC6AA0F48AEA}"/>
          </ac:spMkLst>
        </pc:spChg>
        <pc:spChg chg="add del mod">
          <ac:chgData name="FELIPE SILVA DO NASCIMENTO" userId="c9a9b501-693a-46a6-a4e5-7472d4fb4935" providerId="ADAL" clId="{07970ACA-715E-4A94-8B8C-3597868E2A65}" dt="2022-03-25T05:57:56.018" v="4028" actId="21"/>
          <ac:spMkLst>
            <pc:docMk/>
            <pc:sldMk cId="2308866605" sldId="267"/>
            <ac:spMk id="7" creationId="{D8D35447-E880-4AF2-8385-86A5D6517D49}"/>
          </ac:spMkLst>
        </pc:spChg>
        <pc:spChg chg="add mod ord">
          <ac:chgData name="FELIPE SILVA DO NASCIMENTO" userId="c9a9b501-693a-46a6-a4e5-7472d4fb4935" providerId="ADAL" clId="{07970ACA-715E-4A94-8B8C-3597868E2A65}" dt="2022-03-26T01:09:20.050" v="5115" actId="700"/>
          <ac:spMkLst>
            <pc:docMk/>
            <pc:sldMk cId="2308866605" sldId="267"/>
            <ac:spMk id="8" creationId="{90BC92B1-48AD-471D-AED6-A976D1FB2A60}"/>
          </ac:spMkLst>
        </pc:spChg>
        <pc:spChg chg="add del mod ord">
          <ac:chgData name="FELIPE SILVA DO NASCIMENTO" userId="c9a9b501-693a-46a6-a4e5-7472d4fb4935" providerId="ADAL" clId="{07970ACA-715E-4A94-8B8C-3597868E2A65}" dt="2022-03-25T05:58:07.665" v="4030"/>
          <ac:spMkLst>
            <pc:docMk/>
            <pc:sldMk cId="2308866605" sldId="267"/>
            <ac:spMk id="9" creationId="{6B360EBD-A95B-41FD-B470-B30AB24BD40D}"/>
          </ac:spMkLst>
        </pc:spChg>
        <pc:spChg chg="add mod">
          <ac:chgData name="FELIPE SILVA DO NASCIMENTO" userId="c9a9b501-693a-46a6-a4e5-7472d4fb4935" providerId="ADAL" clId="{07970ACA-715E-4A94-8B8C-3597868E2A65}" dt="2022-03-26T01:17:24.351" v="5175" actId="20577"/>
          <ac:spMkLst>
            <pc:docMk/>
            <pc:sldMk cId="2308866605" sldId="267"/>
            <ac:spMk id="9" creationId="{EF5E15FC-1F28-436B-BFB0-AD8B65361C46}"/>
          </ac:spMkLst>
        </pc:spChg>
        <pc:spChg chg="add del mod ord">
          <ac:chgData name="FELIPE SILVA DO NASCIMENTO" userId="c9a9b501-693a-46a6-a4e5-7472d4fb4935" providerId="ADAL" clId="{07970ACA-715E-4A94-8B8C-3597868E2A65}" dt="2022-03-25T05:58:42.871" v="4038" actId="1957"/>
          <ac:spMkLst>
            <pc:docMk/>
            <pc:sldMk cId="2308866605" sldId="267"/>
            <ac:spMk id="10" creationId="{7CFD59E7-BAD1-4BF2-A27D-FB80CCD5EC5A}"/>
          </ac:spMkLst>
        </pc:spChg>
        <pc:spChg chg="add mod ord">
          <ac:chgData name="FELIPE SILVA DO NASCIMENTO" userId="c9a9b501-693a-46a6-a4e5-7472d4fb4935" providerId="ADAL" clId="{07970ACA-715E-4A94-8B8C-3597868E2A65}" dt="2022-03-26T01:09:20.050" v="5115" actId="700"/>
          <ac:spMkLst>
            <pc:docMk/>
            <pc:sldMk cId="2308866605" sldId="267"/>
            <ac:spMk id="11" creationId="{C7043F85-6C17-4404-A673-325B19D1B0FF}"/>
          </ac:spMkLst>
        </pc:spChg>
        <pc:spChg chg="add del">
          <ac:chgData name="FELIPE SILVA DO NASCIMENTO" userId="c9a9b501-693a-46a6-a4e5-7472d4fb4935" providerId="ADAL" clId="{07970ACA-715E-4A94-8B8C-3597868E2A65}" dt="2022-03-26T01:09:29.517" v="5117" actId="22"/>
          <ac:spMkLst>
            <pc:docMk/>
            <pc:sldMk cId="2308866605" sldId="267"/>
            <ac:spMk id="12" creationId="{0D5ECC6D-AA14-4611-BA15-7558F84F697C}"/>
          </ac:spMkLst>
        </pc:spChg>
        <pc:graphicFrameChg chg="add mod ord">
          <ac:chgData name="FELIPE SILVA DO NASCIMENTO" userId="c9a9b501-693a-46a6-a4e5-7472d4fb4935" providerId="ADAL" clId="{07970ACA-715E-4A94-8B8C-3597868E2A65}" dt="2022-03-26T01:09:20.050" v="5115" actId="700"/>
          <ac:graphicFrameMkLst>
            <pc:docMk/>
            <pc:sldMk cId="2308866605" sldId="267"/>
            <ac:graphicFrameMk id="16" creationId="{5FE8EAEE-ED1A-452F-87C7-43661DACF93C}"/>
          </ac:graphicFrameMkLst>
        </pc:graphicFrameChg>
        <pc:cxnChg chg="add mod">
          <ac:chgData name="FELIPE SILVA DO NASCIMENTO" userId="c9a9b501-693a-46a6-a4e5-7472d4fb4935" providerId="ADAL" clId="{07970ACA-715E-4A94-8B8C-3597868E2A65}" dt="2022-03-25T22:11:26.213" v="4732"/>
          <ac:cxnSpMkLst>
            <pc:docMk/>
            <pc:sldMk cId="2308866605" sldId="267"/>
            <ac:cxnSpMk id="10" creationId="{F40D1DA3-DF67-4B37-9936-B7BD0C1B3273}"/>
          </ac:cxnSpMkLst>
        </pc:cxnChg>
        <pc:cxnChg chg="add mod">
          <ac:chgData name="FELIPE SILVA DO NASCIMENTO" userId="c9a9b501-693a-46a6-a4e5-7472d4fb4935" providerId="ADAL" clId="{07970ACA-715E-4A94-8B8C-3597868E2A65}" dt="2022-03-26T00:48:48.634" v="4782" actId="1076"/>
          <ac:cxnSpMkLst>
            <pc:docMk/>
            <pc:sldMk cId="2308866605" sldId="267"/>
            <ac:cxnSpMk id="13" creationId="{D6CD2D2A-2F03-4748-87B3-1BABBC0C9A5A}"/>
          </ac:cxnSpMkLst>
        </pc:cxnChg>
      </pc:sldChg>
      <pc:sldChg chg="addSp delSp modSp new mod modTransition">
        <pc:chgData name="FELIPE SILVA DO NASCIMENTO" userId="c9a9b501-693a-46a6-a4e5-7472d4fb4935" providerId="ADAL" clId="{07970ACA-715E-4A94-8B8C-3597868E2A65}" dt="2022-03-26T01:22:38.921" v="5229" actId="478"/>
        <pc:sldMkLst>
          <pc:docMk/>
          <pc:sldMk cId="3724163352" sldId="268"/>
        </pc:sldMkLst>
        <pc:spChg chg="mod">
          <ac:chgData name="FELIPE SILVA DO NASCIMENTO" userId="c9a9b501-693a-46a6-a4e5-7472d4fb4935" providerId="ADAL" clId="{07970ACA-715E-4A94-8B8C-3597868E2A65}" dt="2022-03-25T06:35:53.492" v="4281" actId="404"/>
          <ac:spMkLst>
            <pc:docMk/>
            <pc:sldMk cId="3724163352" sldId="268"/>
            <ac:spMk id="2" creationId="{3FC12473-D9D3-4B4D-A089-B6530DCAF41A}"/>
          </ac:spMkLst>
        </pc:spChg>
        <pc:spChg chg="del">
          <ac:chgData name="FELIPE SILVA DO NASCIMENTO" userId="c9a9b501-693a-46a6-a4e5-7472d4fb4935" providerId="ADAL" clId="{07970ACA-715E-4A94-8B8C-3597868E2A65}" dt="2022-03-26T01:22:38.921" v="5229" actId="478"/>
          <ac:spMkLst>
            <pc:docMk/>
            <pc:sldMk cId="3724163352" sldId="268"/>
            <ac:spMk id="3" creationId="{97C21870-F00F-4070-8BC2-5081BAA37D14}"/>
          </ac:spMkLst>
        </pc:spChg>
        <pc:spChg chg="mod">
          <ac:chgData name="FELIPE SILVA DO NASCIMENTO" userId="c9a9b501-693a-46a6-a4e5-7472d4fb4935" providerId="ADAL" clId="{07970ACA-715E-4A94-8B8C-3597868E2A65}" dt="2022-03-26T00:51:59.657" v="4959" actId="122"/>
          <ac:spMkLst>
            <pc:docMk/>
            <pc:sldMk cId="3724163352" sldId="268"/>
            <ac:spMk id="4" creationId="{9D071DB2-26F2-4453-98DF-05A5D5897D3C}"/>
          </ac:spMkLst>
        </pc:spChg>
        <pc:spChg chg="add del mod">
          <ac:chgData name="FELIPE SILVA DO NASCIMENTO" userId="c9a9b501-693a-46a6-a4e5-7472d4fb4935" providerId="ADAL" clId="{07970ACA-715E-4A94-8B8C-3597868E2A65}" dt="2022-03-26T01:04:04.730" v="5090" actId="12"/>
          <ac:spMkLst>
            <pc:docMk/>
            <pc:sldMk cId="3724163352" sldId="268"/>
            <ac:spMk id="5" creationId="{A2FAEA38-1811-4548-98D9-0D453DAC1D7F}"/>
          </ac:spMkLst>
        </pc:spChg>
        <pc:spChg chg="del">
          <ac:chgData name="FELIPE SILVA DO NASCIMENTO" userId="c9a9b501-693a-46a6-a4e5-7472d4fb4935" providerId="ADAL" clId="{07970ACA-715E-4A94-8B8C-3597868E2A65}" dt="2022-03-26T01:04:54.506" v="5091" actId="478"/>
          <ac:spMkLst>
            <pc:docMk/>
            <pc:sldMk cId="3724163352" sldId="268"/>
            <ac:spMk id="6" creationId="{3A100F76-5B39-4C84-85AE-273F129B258C}"/>
          </ac:spMkLst>
        </pc:spChg>
      </pc:sldChg>
      <pc:sldChg chg="addSp delSp modSp new mod modTransition modAnim">
        <pc:chgData name="FELIPE SILVA DO NASCIMENTO" userId="c9a9b501-693a-46a6-a4e5-7472d4fb4935" providerId="ADAL" clId="{07970ACA-715E-4A94-8B8C-3597868E2A65}" dt="2022-03-26T01:22:54.506" v="5236" actId="478"/>
        <pc:sldMkLst>
          <pc:docMk/>
          <pc:sldMk cId="3759884448" sldId="269"/>
        </pc:sldMkLst>
        <pc:spChg chg="mod">
          <ac:chgData name="FELIPE SILVA DO NASCIMENTO" userId="c9a9b501-693a-46a6-a4e5-7472d4fb4935" providerId="ADAL" clId="{07970ACA-715E-4A94-8B8C-3597868E2A65}" dt="2022-03-26T00:49:07.983" v="4788" actId="20577"/>
          <ac:spMkLst>
            <pc:docMk/>
            <pc:sldMk cId="3759884448" sldId="269"/>
            <ac:spMk id="2" creationId="{23711973-C083-4BB3-A542-CA14209B5328}"/>
          </ac:spMkLst>
        </pc:spChg>
        <pc:spChg chg="del">
          <ac:chgData name="FELIPE SILVA DO NASCIMENTO" userId="c9a9b501-693a-46a6-a4e5-7472d4fb4935" providerId="ADAL" clId="{07970ACA-715E-4A94-8B8C-3597868E2A65}" dt="2022-03-26T01:22:54.506" v="5236" actId="478"/>
          <ac:spMkLst>
            <pc:docMk/>
            <pc:sldMk cId="3759884448" sldId="269"/>
            <ac:spMk id="3" creationId="{53FAEFE6-A1D5-45C1-876A-8D52C5B85A10}"/>
          </ac:spMkLst>
        </pc:spChg>
        <pc:spChg chg="del">
          <ac:chgData name="FELIPE SILVA DO NASCIMENTO" userId="c9a9b501-693a-46a6-a4e5-7472d4fb4935" providerId="ADAL" clId="{07970ACA-715E-4A94-8B8C-3597868E2A65}" dt="2022-03-25T15:00:29.137" v="4319"/>
          <ac:spMkLst>
            <pc:docMk/>
            <pc:sldMk cId="3759884448" sldId="269"/>
            <ac:spMk id="4" creationId="{A34EEC3A-B202-47C4-A751-A8BE97228149}"/>
          </ac:spMkLst>
        </pc:spChg>
        <pc:spChg chg="add mod">
          <ac:chgData name="FELIPE SILVA DO NASCIMENTO" userId="c9a9b501-693a-46a6-a4e5-7472d4fb4935" providerId="ADAL" clId="{07970ACA-715E-4A94-8B8C-3597868E2A65}" dt="2022-03-26T00:47:56.355" v="4755" actId="2711"/>
          <ac:spMkLst>
            <pc:docMk/>
            <pc:sldMk cId="3759884448" sldId="269"/>
            <ac:spMk id="5" creationId="{9F63A456-A400-41F2-9DB6-1740F336BE47}"/>
          </ac:spMkLst>
        </pc:spChg>
        <pc:cxnChg chg="add mod">
          <ac:chgData name="FELIPE SILVA DO NASCIMENTO" userId="c9a9b501-693a-46a6-a4e5-7472d4fb4935" providerId="ADAL" clId="{07970ACA-715E-4A94-8B8C-3597868E2A65}" dt="2022-03-26T00:48:51.609" v="4783" actId="1076"/>
          <ac:cxnSpMkLst>
            <pc:docMk/>
            <pc:sldMk cId="3759884448" sldId="269"/>
            <ac:cxnSpMk id="6" creationId="{3C65B381-9A64-43CD-88A8-AF4AF609E1F0}"/>
          </ac:cxnSpMkLst>
        </pc:cxnChg>
      </pc:sldChg>
      <pc:sldMasterChg chg="addSp delSp modSp mod setBg delAnim modAnim addSldLayout delSldLayout modSldLayout sldLayoutOrd">
        <pc:chgData name="FELIPE SILVA DO NASCIMENTO" userId="c9a9b501-693a-46a6-a4e5-7472d4fb4935" providerId="ADAL" clId="{07970ACA-715E-4A94-8B8C-3597868E2A65}" dt="2022-03-26T01:22:26.715" v="5227" actId="478"/>
        <pc:sldMasterMkLst>
          <pc:docMk/>
          <pc:sldMasterMk cId="1783298853" sldId="2147483648"/>
        </pc:sldMasterMkLst>
        <pc:spChg chg="mod ord">
          <ac:chgData name="FELIPE SILVA DO NASCIMENTO" userId="c9a9b501-693a-46a6-a4e5-7472d4fb4935" providerId="ADAL" clId="{07970ACA-715E-4A94-8B8C-3597868E2A65}" dt="2022-03-25T15:11:01.369" v="4580" actId="14100"/>
          <ac:spMkLst>
            <pc:docMk/>
            <pc:sldMasterMk cId="1783298853" sldId="2147483648"/>
            <ac:spMk id="2" creationId="{BA460235-9FB1-4D6C-B7C5-1944CD2CB67E}"/>
          </ac:spMkLst>
        </pc:spChg>
        <pc:spChg chg="mod">
          <ac:chgData name="FELIPE SILVA DO NASCIMENTO" userId="c9a9b501-693a-46a6-a4e5-7472d4fb4935" providerId="ADAL" clId="{07970ACA-715E-4A94-8B8C-3597868E2A65}" dt="2022-03-23T20:25:52.554" v="384" actId="14100"/>
          <ac:spMkLst>
            <pc:docMk/>
            <pc:sldMasterMk cId="1783298853" sldId="2147483648"/>
            <ac:spMk id="3" creationId="{8293CB4F-18EE-4607-A7D5-7F968897B34D}"/>
          </ac:spMkLst>
        </pc:spChg>
        <pc:spChg chg="mod ord">
          <ac:chgData name="FELIPE SILVA DO NASCIMENTO" userId="c9a9b501-693a-46a6-a4e5-7472d4fb4935" providerId="ADAL" clId="{07970ACA-715E-4A94-8B8C-3597868E2A65}" dt="2022-03-26T01:20:14.602" v="5196" actId="167"/>
          <ac:spMkLst>
            <pc:docMk/>
            <pc:sldMasterMk cId="1783298853" sldId="2147483648"/>
            <ac:spMk id="6" creationId="{1DD3BD12-BCEB-4DD3-9BD8-7194BBD4EAA0}"/>
          </ac:spMkLst>
        </pc:spChg>
        <pc:spChg chg="mod">
          <ac:chgData name="FELIPE SILVA DO NASCIMENTO" userId="c9a9b501-693a-46a6-a4e5-7472d4fb4935" providerId="ADAL" clId="{07970ACA-715E-4A94-8B8C-3597868E2A65}" dt="2022-03-25T15:05:02.947" v="4513" actId="552"/>
          <ac:spMkLst>
            <pc:docMk/>
            <pc:sldMasterMk cId="1783298853" sldId="2147483648"/>
            <ac:spMk id="7" creationId="{7236AFF8-63EE-4C19-A401-FDC891E899CC}"/>
          </ac:spMkLst>
        </pc:spChg>
        <pc:spChg chg="mod">
          <ac:chgData name="FELIPE SILVA DO NASCIMENTO" userId="c9a9b501-693a-46a6-a4e5-7472d4fb4935" providerId="ADAL" clId="{07970ACA-715E-4A94-8B8C-3597868E2A65}" dt="2022-03-25T15:05:02.947" v="4513" actId="552"/>
          <ac:spMkLst>
            <pc:docMk/>
            <pc:sldMasterMk cId="1783298853" sldId="2147483648"/>
            <ac:spMk id="8" creationId="{4EF25AAD-2151-49AA-9A85-CCB397A05EAB}"/>
          </ac:spMkLst>
        </pc:spChg>
        <pc:spChg chg="mod ord">
          <ac:chgData name="FELIPE SILVA DO NASCIMENTO" userId="c9a9b501-693a-46a6-a4e5-7472d4fb4935" providerId="ADAL" clId="{07970ACA-715E-4A94-8B8C-3597868E2A65}" dt="2022-03-25T15:05:02.947" v="4513" actId="552"/>
          <ac:spMkLst>
            <pc:docMk/>
            <pc:sldMasterMk cId="1783298853" sldId="2147483648"/>
            <ac:spMk id="9" creationId="{0890A500-9550-4C65-9F9B-36BF2CFA549B}"/>
          </ac:spMkLst>
        </pc:spChg>
        <pc:spChg chg="mod ord">
          <ac:chgData name="FELIPE SILVA DO NASCIMENTO" userId="c9a9b501-693a-46a6-a4e5-7472d4fb4935" providerId="ADAL" clId="{07970ACA-715E-4A94-8B8C-3597868E2A65}" dt="2022-03-25T05:49:04.066" v="3939" actId="166"/>
          <ac:spMkLst>
            <pc:docMk/>
            <pc:sldMasterMk cId="1783298853" sldId="2147483648"/>
            <ac:spMk id="10" creationId="{E832E200-9B71-4C2A-BCEB-6E55350F7ACB}"/>
          </ac:spMkLst>
        </pc:spChg>
        <pc:spChg chg="add del mod ord">
          <ac:chgData name="FELIPE SILVA DO NASCIMENTO" userId="c9a9b501-693a-46a6-a4e5-7472d4fb4935" providerId="ADAL" clId="{07970ACA-715E-4A94-8B8C-3597868E2A65}" dt="2022-03-26T01:19:26.092" v="5189" actId="478"/>
          <ac:spMkLst>
            <pc:docMk/>
            <pc:sldMasterMk cId="1783298853" sldId="2147483648"/>
            <ac:spMk id="11" creationId="{741E4443-57C9-45DC-BE05-28583A59E75B}"/>
          </ac:spMkLst>
        </pc:spChg>
        <pc:spChg chg="add mod">
          <ac:chgData name="FELIPE SILVA DO NASCIMENTO" userId="c9a9b501-693a-46a6-a4e5-7472d4fb4935" providerId="ADAL" clId="{07970ACA-715E-4A94-8B8C-3597868E2A65}" dt="2022-03-23T20:32:56.372" v="424" actId="164"/>
          <ac:spMkLst>
            <pc:docMk/>
            <pc:sldMasterMk cId="1783298853" sldId="2147483648"/>
            <ac:spMk id="12" creationId="{C9829DEA-3123-4A83-AF56-67E543A16963}"/>
          </ac:spMkLst>
        </pc:spChg>
        <pc:spChg chg="add del mod">
          <ac:chgData name="FELIPE SILVA DO NASCIMENTO" userId="c9a9b501-693a-46a6-a4e5-7472d4fb4935" providerId="ADAL" clId="{07970ACA-715E-4A94-8B8C-3597868E2A65}" dt="2022-03-23T20:14:26.258" v="318" actId="478"/>
          <ac:spMkLst>
            <pc:docMk/>
            <pc:sldMasterMk cId="1783298853" sldId="2147483648"/>
            <ac:spMk id="13" creationId="{26306C7B-94F0-479F-986D-03A36746012E}"/>
          </ac:spMkLst>
        </pc:spChg>
        <pc:spChg chg="add mod">
          <ac:chgData name="FELIPE SILVA DO NASCIMENTO" userId="c9a9b501-693a-46a6-a4e5-7472d4fb4935" providerId="ADAL" clId="{07970ACA-715E-4A94-8B8C-3597868E2A65}" dt="2022-03-23T22:52:46.706" v="1666" actId="14100"/>
          <ac:spMkLst>
            <pc:docMk/>
            <pc:sldMasterMk cId="1783298853" sldId="2147483648"/>
            <ac:spMk id="14" creationId="{232F7CDA-5A6F-40C9-B333-6C768EEDF6C1}"/>
          </ac:spMkLst>
        </pc:spChg>
        <pc:spChg chg="add mod">
          <ac:chgData name="FELIPE SILVA DO NASCIMENTO" userId="c9a9b501-693a-46a6-a4e5-7472d4fb4935" providerId="ADAL" clId="{07970ACA-715E-4A94-8B8C-3597868E2A65}" dt="2022-03-23T22:52:48.403" v="1667" actId="14100"/>
          <ac:spMkLst>
            <pc:docMk/>
            <pc:sldMasterMk cId="1783298853" sldId="2147483648"/>
            <ac:spMk id="15" creationId="{0AFD5934-29A4-497E-9B5F-EFF0D5B9A79E}"/>
          </ac:spMkLst>
        </pc:spChg>
        <pc:spChg chg="add del mod">
          <ac:chgData name="FELIPE SILVA DO NASCIMENTO" userId="c9a9b501-693a-46a6-a4e5-7472d4fb4935" providerId="ADAL" clId="{07970ACA-715E-4A94-8B8C-3597868E2A65}" dt="2022-03-25T05:35:15.031" v="3635" actId="478"/>
          <ac:spMkLst>
            <pc:docMk/>
            <pc:sldMasterMk cId="1783298853" sldId="2147483648"/>
            <ac:spMk id="17" creationId="{5926626E-DCBF-4BC4-97C8-94E95B409AC0}"/>
          </ac:spMkLst>
        </pc:spChg>
        <pc:spChg chg="mod">
          <ac:chgData name="FELIPE SILVA DO NASCIMENTO" userId="c9a9b501-693a-46a6-a4e5-7472d4fb4935" providerId="ADAL" clId="{07970ACA-715E-4A94-8B8C-3597868E2A65}" dt="2022-03-23T22:51:39.287" v="1659"/>
          <ac:spMkLst>
            <pc:docMk/>
            <pc:sldMasterMk cId="1783298853" sldId="2147483648"/>
            <ac:spMk id="19" creationId="{D02EC013-B32A-41C4-8B6A-39A7DBF53204}"/>
          </ac:spMkLst>
        </pc:spChg>
        <pc:spChg chg="mod">
          <ac:chgData name="FELIPE SILVA DO NASCIMENTO" userId="c9a9b501-693a-46a6-a4e5-7472d4fb4935" providerId="ADAL" clId="{07970ACA-715E-4A94-8B8C-3597868E2A65}" dt="2022-03-23T22:51:39.287" v="1659"/>
          <ac:spMkLst>
            <pc:docMk/>
            <pc:sldMasterMk cId="1783298853" sldId="2147483648"/>
            <ac:spMk id="20" creationId="{F6D3B4E3-E8F1-4796-A427-6A449E9485F3}"/>
          </ac:spMkLst>
        </pc:spChg>
        <pc:spChg chg="mod">
          <ac:chgData name="FELIPE SILVA DO NASCIMENTO" userId="c9a9b501-693a-46a6-a4e5-7472d4fb4935" providerId="ADAL" clId="{07970ACA-715E-4A94-8B8C-3597868E2A65}" dt="2022-03-23T22:52:39.769" v="1665" actId="14100"/>
          <ac:spMkLst>
            <pc:docMk/>
            <pc:sldMasterMk cId="1783298853" sldId="2147483648"/>
            <ac:spMk id="21" creationId="{7BA78CA1-88BC-4D5C-90AF-79D22A6A3A27}"/>
          </ac:spMkLst>
        </pc:spChg>
        <pc:grpChg chg="add mod">
          <ac:chgData name="FELIPE SILVA DO NASCIMENTO" userId="c9a9b501-693a-46a6-a4e5-7472d4fb4935" providerId="ADAL" clId="{07970ACA-715E-4A94-8B8C-3597868E2A65}" dt="2022-03-23T20:32:56.372" v="424" actId="164"/>
          <ac:grpSpMkLst>
            <pc:docMk/>
            <pc:sldMasterMk cId="1783298853" sldId="2147483648"/>
            <ac:grpSpMk id="16" creationId="{28F1DE2B-4D72-4AFE-AECB-13366346B59A}"/>
          </ac:grpSpMkLst>
        </pc:grpChg>
        <pc:grpChg chg="add mod ord">
          <ac:chgData name="FELIPE SILVA DO NASCIMENTO" userId="c9a9b501-693a-46a6-a4e5-7472d4fb4935" providerId="ADAL" clId="{07970ACA-715E-4A94-8B8C-3597868E2A65}" dt="2022-03-23T23:10:20.804" v="1882" actId="166"/>
          <ac:grpSpMkLst>
            <pc:docMk/>
            <pc:sldMasterMk cId="1783298853" sldId="2147483648"/>
            <ac:grpSpMk id="18" creationId="{8D7096FA-FD0E-4DFA-993F-511CB510DBBD}"/>
          </ac:grpSpMkLst>
        </pc:grpChg>
        <pc:picChg chg="add mod">
          <ac:chgData name="FELIPE SILVA DO NASCIMENTO" userId="c9a9b501-693a-46a6-a4e5-7472d4fb4935" providerId="ADAL" clId="{07970ACA-715E-4A94-8B8C-3597868E2A65}" dt="2022-03-25T05:48:23.695" v="3935" actId="12789"/>
          <ac:picMkLst>
            <pc:docMk/>
            <pc:sldMasterMk cId="1783298853" sldId="2147483648"/>
            <ac:picMk id="22" creationId="{949A6592-9A38-4FB9-9B68-3CECEF8CAA3C}"/>
          </ac:picMkLst>
        </pc:picChg>
        <pc:sldLayoutChg chg="addSp delSp modSp del mod">
          <pc:chgData name="FELIPE SILVA DO NASCIMENTO" userId="c9a9b501-693a-46a6-a4e5-7472d4fb4935" providerId="ADAL" clId="{07970ACA-715E-4A94-8B8C-3597868E2A65}" dt="2022-03-23T22:57:59.940" v="1737" actId="2696"/>
          <pc:sldLayoutMkLst>
            <pc:docMk/>
            <pc:sldMasterMk cId="1783298853" sldId="2147483648"/>
            <pc:sldLayoutMk cId="3394189281" sldId="2147483649"/>
          </pc:sldLayoutMkLst>
          <pc:spChg chg="del mod">
            <ac:chgData name="FELIPE SILVA DO NASCIMENTO" userId="c9a9b501-693a-46a6-a4e5-7472d4fb4935" providerId="ADAL" clId="{07970ACA-715E-4A94-8B8C-3597868E2A65}" dt="2022-03-23T19:58:30.472" v="218"/>
            <ac:spMkLst>
              <pc:docMk/>
              <pc:sldMasterMk cId="1783298853" sldId="2147483648"/>
              <pc:sldLayoutMk cId="3394189281" sldId="2147483649"/>
              <ac:spMk id="2" creationId="{9951CFDF-CBFD-4499-9904-2DCEE7D91AED}"/>
            </ac:spMkLst>
          </pc:spChg>
          <pc:spChg chg="add mod">
            <ac:chgData name="FELIPE SILVA DO NASCIMENTO" userId="c9a9b501-693a-46a6-a4e5-7472d4fb4935" providerId="ADAL" clId="{07970ACA-715E-4A94-8B8C-3597868E2A65}" dt="2022-03-23T19:58:30.709" v="219"/>
            <ac:spMkLst>
              <pc:docMk/>
              <pc:sldMasterMk cId="1783298853" sldId="2147483648"/>
              <pc:sldLayoutMk cId="3394189281" sldId="2147483649"/>
              <ac:spMk id="7" creationId="{F08BD719-7DF7-4CBE-B9E7-BE55C7CDD64E}"/>
            </ac:spMkLst>
          </pc:spChg>
        </pc:sldLayoutChg>
        <pc:sldLayoutChg chg="addSp delSp modSp mod ord setBg addAnim delAnim modAnim">
          <pc:chgData name="FELIPE SILVA DO NASCIMENTO" userId="c9a9b501-693a-46a6-a4e5-7472d4fb4935" providerId="ADAL" clId="{07970ACA-715E-4A94-8B8C-3597868E2A65}" dt="2022-03-26T01:22:26.715" v="5227" actId="478"/>
          <pc:sldLayoutMkLst>
            <pc:docMk/>
            <pc:sldMasterMk cId="1783298853" sldId="2147483648"/>
            <pc:sldLayoutMk cId="1920186578" sldId="2147483650"/>
          </pc:sldLayoutMkLst>
          <pc:spChg chg="add del mod">
            <ac:chgData name="FELIPE SILVA DO NASCIMENTO" userId="c9a9b501-693a-46a6-a4e5-7472d4fb4935" providerId="ADAL" clId="{07970ACA-715E-4A94-8B8C-3597868E2A65}" dt="2022-03-23T20:40:13.203" v="490"/>
            <ac:spMkLst>
              <pc:docMk/>
              <pc:sldMasterMk cId="1783298853" sldId="2147483648"/>
              <pc:sldLayoutMk cId="1920186578" sldId="2147483650"/>
              <ac:spMk id="3" creationId="{6A6A8391-957A-47D3-848C-BDAE6418FFD0}"/>
            </ac:spMkLst>
          </pc:spChg>
          <pc:spChg chg="add mod">
            <ac:chgData name="FELIPE SILVA DO NASCIMENTO" userId="c9a9b501-693a-46a6-a4e5-7472d4fb4935" providerId="ADAL" clId="{07970ACA-715E-4A94-8B8C-3597868E2A65}" dt="2022-03-26T01:20:36.456" v="5202"/>
            <ac:spMkLst>
              <pc:docMk/>
              <pc:sldMasterMk cId="1783298853" sldId="2147483648"/>
              <pc:sldLayoutMk cId="1920186578" sldId="2147483650"/>
              <ac:spMk id="3" creationId="{E0AA8438-B580-49EC-B056-82BE1B13614F}"/>
            </ac:spMkLst>
          </pc:spChg>
          <pc:spChg chg="add del">
            <ac:chgData name="FELIPE SILVA DO NASCIMENTO" userId="c9a9b501-693a-46a6-a4e5-7472d4fb4935" providerId="ADAL" clId="{07970ACA-715E-4A94-8B8C-3597868E2A65}" dt="2022-03-23T20:41:58.001" v="510" actId="11529"/>
            <ac:spMkLst>
              <pc:docMk/>
              <pc:sldMasterMk cId="1783298853" sldId="2147483648"/>
              <pc:sldLayoutMk cId="1920186578" sldId="2147483650"/>
              <ac:spMk id="4" creationId="{80DF4951-4034-457B-A888-6AA076FDEDAD}"/>
            </ac:spMkLst>
          </pc:spChg>
          <pc:spChg chg="add mod">
            <ac:chgData name="FELIPE SILVA DO NASCIMENTO" userId="c9a9b501-693a-46a6-a4e5-7472d4fb4935" providerId="ADAL" clId="{07970ACA-715E-4A94-8B8C-3597868E2A65}" dt="2022-03-26T01:20:36.456" v="5202"/>
            <ac:spMkLst>
              <pc:docMk/>
              <pc:sldMasterMk cId="1783298853" sldId="2147483648"/>
              <pc:sldLayoutMk cId="1920186578" sldId="2147483650"/>
              <ac:spMk id="4" creationId="{FAF21721-4F73-4DF7-8BDB-B20EA2168B86}"/>
            </ac:spMkLst>
          </pc:spChg>
          <pc:spChg chg="add del mod">
            <ac:chgData name="FELIPE SILVA DO NASCIMENTO" userId="c9a9b501-693a-46a6-a4e5-7472d4fb4935" providerId="ADAL" clId="{07970ACA-715E-4A94-8B8C-3597868E2A65}" dt="2022-03-23T20:42:12.933" v="512" actId="478"/>
            <ac:spMkLst>
              <pc:docMk/>
              <pc:sldMasterMk cId="1783298853" sldId="2147483648"/>
              <pc:sldLayoutMk cId="1920186578" sldId="2147483650"/>
              <ac:spMk id="5" creationId="{04B3B488-D47C-49F1-ADA4-E2EC1C1FB964}"/>
            </ac:spMkLst>
          </pc:spChg>
          <pc:spChg chg="add del mod">
            <ac:chgData name="FELIPE SILVA DO NASCIMENTO" userId="c9a9b501-693a-46a6-a4e5-7472d4fb4935" providerId="ADAL" clId="{07970ACA-715E-4A94-8B8C-3597868E2A65}" dt="2022-03-26T01:22:26.715" v="5227" actId="478"/>
            <ac:spMkLst>
              <pc:docMk/>
              <pc:sldMasterMk cId="1783298853" sldId="2147483648"/>
              <pc:sldLayoutMk cId="1920186578" sldId="2147483650"/>
              <ac:spMk id="5" creationId="{6BBE4B92-381D-4130-A5D9-C0BBD6D28D7D}"/>
            </ac:spMkLst>
          </pc:spChg>
          <pc:spChg chg="add del mod">
            <ac:chgData name="FELIPE SILVA DO NASCIMENTO" userId="c9a9b501-693a-46a6-a4e5-7472d4fb4935" providerId="ADAL" clId="{07970ACA-715E-4A94-8B8C-3597868E2A65}" dt="2022-03-23T20:42:52.569" v="536"/>
            <ac:spMkLst>
              <pc:docMk/>
              <pc:sldMasterMk cId="1783298853" sldId="2147483648"/>
              <pc:sldLayoutMk cId="1920186578" sldId="2147483650"/>
              <ac:spMk id="6" creationId="{BA0B77B8-B73B-4267-B66A-4666D5EC2815}"/>
            </ac:spMkLst>
          </pc:spChg>
          <pc:spChg chg="add del">
            <ac:chgData name="FELIPE SILVA DO NASCIMENTO" userId="c9a9b501-693a-46a6-a4e5-7472d4fb4935" providerId="ADAL" clId="{07970ACA-715E-4A94-8B8C-3597868E2A65}" dt="2022-03-23T20:50:04.802" v="592" actId="11529"/>
            <ac:spMkLst>
              <pc:docMk/>
              <pc:sldMasterMk cId="1783298853" sldId="2147483648"/>
              <pc:sldLayoutMk cId="1920186578" sldId="2147483650"/>
              <ac:spMk id="7" creationId="{D0A79C25-5A30-44AA-9C90-DE90B6F525C5}"/>
            </ac:spMkLst>
          </pc:spChg>
          <pc:spChg chg="add mod">
            <ac:chgData name="FELIPE SILVA DO NASCIMENTO" userId="c9a9b501-693a-46a6-a4e5-7472d4fb4935" providerId="ADAL" clId="{07970ACA-715E-4A94-8B8C-3597868E2A65}" dt="2022-03-23T20:50:41.696" v="599" actId="1076"/>
            <ac:spMkLst>
              <pc:docMk/>
              <pc:sldMasterMk cId="1783298853" sldId="2147483648"/>
              <pc:sldLayoutMk cId="1920186578" sldId="2147483650"/>
              <ac:spMk id="8" creationId="{1E4B6AB9-A88F-420E-B652-49EFB10EA3D6}"/>
            </ac:spMkLst>
          </pc:spChg>
          <pc:spChg chg="add mod">
            <ac:chgData name="FELIPE SILVA DO NASCIMENTO" userId="c9a9b501-693a-46a6-a4e5-7472d4fb4935" providerId="ADAL" clId="{07970ACA-715E-4A94-8B8C-3597868E2A65}" dt="2022-03-23T20:32:32.990" v="423" actId="164"/>
            <ac:spMkLst>
              <pc:docMk/>
              <pc:sldMasterMk cId="1783298853" sldId="2147483648"/>
              <pc:sldLayoutMk cId="1920186578" sldId="2147483650"/>
              <ac:spMk id="10" creationId="{56D4A6F4-0465-4CB8-8A8C-35B411F4EBC3}"/>
            </ac:spMkLst>
          </pc:spChg>
          <pc:spChg chg="del">
            <ac:chgData name="FELIPE SILVA DO NASCIMENTO" userId="c9a9b501-693a-46a6-a4e5-7472d4fb4935" providerId="ADAL" clId="{07970ACA-715E-4A94-8B8C-3597868E2A65}" dt="2022-03-26T01:20:36.123" v="5201"/>
            <ac:spMkLst>
              <pc:docMk/>
              <pc:sldMasterMk cId="1783298853" sldId="2147483648"/>
              <pc:sldLayoutMk cId="1920186578" sldId="2147483650"/>
              <ac:spMk id="11" creationId="{95F05ED0-4F26-40F6-A1D0-10E77A1A9BBB}"/>
            </ac:spMkLst>
          </pc:spChg>
          <pc:spChg chg="del">
            <ac:chgData name="FELIPE SILVA DO NASCIMENTO" userId="c9a9b501-693a-46a6-a4e5-7472d4fb4935" providerId="ADAL" clId="{07970ACA-715E-4A94-8B8C-3597868E2A65}" dt="2022-03-26T01:20:36.123" v="5201"/>
            <ac:spMkLst>
              <pc:docMk/>
              <pc:sldMasterMk cId="1783298853" sldId="2147483648"/>
              <pc:sldLayoutMk cId="1920186578" sldId="2147483650"/>
              <ac:spMk id="12" creationId="{C1A18F1C-22FC-4D80-A82C-7A8BF9CBBB26}"/>
            </ac:spMkLst>
          </pc:spChg>
          <pc:spChg chg="del mod ord">
            <ac:chgData name="FELIPE SILVA DO NASCIMENTO" userId="c9a9b501-693a-46a6-a4e5-7472d4fb4935" providerId="ADAL" clId="{07970ACA-715E-4A94-8B8C-3597868E2A65}" dt="2022-03-26T01:20:36.123" v="5201"/>
            <ac:spMkLst>
              <pc:docMk/>
              <pc:sldMasterMk cId="1783298853" sldId="2147483648"/>
              <pc:sldLayoutMk cId="1920186578" sldId="2147483650"/>
              <ac:spMk id="13" creationId="{34609FCD-567A-4B1C-B5ED-F4AFBA4EFCC6}"/>
            </ac:spMkLst>
          </pc:spChg>
          <pc:spChg chg="del mod">
            <ac:chgData name="FELIPE SILVA DO NASCIMENTO" userId="c9a9b501-693a-46a6-a4e5-7472d4fb4935" providerId="ADAL" clId="{07970ACA-715E-4A94-8B8C-3597868E2A65}" dt="2022-03-23T20:41:26.245" v="502" actId="478"/>
            <ac:spMkLst>
              <pc:docMk/>
              <pc:sldMasterMk cId="1783298853" sldId="2147483648"/>
              <pc:sldLayoutMk cId="1920186578" sldId="2147483650"/>
              <ac:spMk id="14" creationId="{A15E16A9-B810-459F-8F5E-88CE289C8DB6}"/>
            </ac:spMkLst>
          </pc:spChg>
          <pc:spChg chg="del mod">
            <ac:chgData name="FELIPE SILVA DO NASCIMENTO" userId="c9a9b501-693a-46a6-a4e5-7472d4fb4935" providerId="ADAL" clId="{07970ACA-715E-4A94-8B8C-3597868E2A65}" dt="2022-03-26T01:21:37.858" v="5216" actId="478"/>
            <ac:spMkLst>
              <pc:docMk/>
              <pc:sldMasterMk cId="1783298853" sldId="2147483648"/>
              <pc:sldLayoutMk cId="1920186578" sldId="2147483650"/>
              <ac:spMk id="15" creationId="{B336C24B-0990-461C-ACAE-875DC1AE5F4D}"/>
            </ac:spMkLst>
          </pc:spChg>
          <pc:spChg chg="del mod">
            <ac:chgData name="FELIPE SILVA DO NASCIMENTO" userId="c9a9b501-693a-46a6-a4e5-7472d4fb4935" providerId="ADAL" clId="{07970ACA-715E-4A94-8B8C-3597868E2A65}" dt="2022-03-23T20:41:26.786" v="503" actId="478"/>
            <ac:spMkLst>
              <pc:docMk/>
              <pc:sldMasterMk cId="1783298853" sldId="2147483648"/>
              <pc:sldLayoutMk cId="1920186578" sldId="2147483650"/>
              <ac:spMk id="16" creationId="{C646C94C-F371-4F7C-AAFA-0F1A1E8F1361}"/>
            </ac:spMkLst>
          </pc:spChg>
          <pc:spChg chg="del mod">
            <ac:chgData name="FELIPE SILVA DO NASCIMENTO" userId="c9a9b501-693a-46a6-a4e5-7472d4fb4935" providerId="ADAL" clId="{07970ACA-715E-4A94-8B8C-3597868E2A65}" dt="2022-03-23T20:50:18.460" v="596" actId="478"/>
            <ac:spMkLst>
              <pc:docMk/>
              <pc:sldMasterMk cId="1783298853" sldId="2147483648"/>
              <pc:sldLayoutMk cId="1920186578" sldId="2147483650"/>
              <ac:spMk id="17" creationId="{3395A0BC-B916-4131-B8BF-78245F9D72BF}"/>
            </ac:spMkLst>
          </pc:spChg>
          <pc:spChg chg="add mod">
            <ac:chgData name="FELIPE SILVA DO NASCIMENTO" userId="c9a9b501-693a-46a6-a4e5-7472d4fb4935" providerId="ADAL" clId="{07970ACA-715E-4A94-8B8C-3597868E2A65}" dt="2022-03-23T20:32:32.990" v="423" actId="164"/>
            <ac:spMkLst>
              <pc:docMk/>
              <pc:sldMasterMk cId="1783298853" sldId="2147483648"/>
              <pc:sldLayoutMk cId="1920186578" sldId="2147483650"/>
              <ac:spMk id="18" creationId="{D60A2EC3-9946-4B51-BC5C-C9143FE7DD14}"/>
            </ac:spMkLst>
          </pc:spChg>
          <pc:spChg chg="mod">
            <ac:chgData name="FELIPE SILVA DO NASCIMENTO" userId="c9a9b501-693a-46a6-a4e5-7472d4fb4935" providerId="ADAL" clId="{07970ACA-715E-4A94-8B8C-3597868E2A65}" dt="2022-03-26T01:21:42.998" v="5221" actId="403"/>
            <ac:spMkLst>
              <pc:docMk/>
              <pc:sldMasterMk cId="1783298853" sldId="2147483648"/>
              <pc:sldLayoutMk cId="1920186578" sldId="2147483650"/>
              <ac:spMk id="19" creationId="{9C925379-1589-4CFD-8EBC-F6458F631838}"/>
            </ac:spMkLst>
          </pc:spChg>
          <pc:spChg chg="add mod">
            <ac:chgData name="FELIPE SILVA DO NASCIMENTO" userId="c9a9b501-693a-46a6-a4e5-7472d4fb4935" providerId="ADAL" clId="{07970ACA-715E-4A94-8B8C-3597868E2A65}" dt="2022-03-23T20:32:32.990" v="423" actId="164"/>
            <ac:spMkLst>
              <pc:docMk/>
              <pc:sldMasterMk cId="1783298853" sldId="2147483648"/>
              <pc:sldLayoutMk cId="1920186578" sldId="2147483650"/>
              <ac:spMk id="20" creationId="{E6E138E2-8169-4FB5-9337-D5417B15C9C6}"/>
            </ac:spMkLst>
          </pc:spChg>
          <pc:spChg chg="mod">
            <ac:chgData name="FELIPE SILVA DO NASCIMENTO" userId="c9a9b501-693a-46a6-a4e5-7472d4fb4935" providerId="ADAL" clId="{07970ACA-715E-4A94-8B8C-3597868E2A65}" dt="2022-03-23T20:33:08.278" v="425"/>
            <ac:spMkLst>
              <pc:docMk/>
              <pc:sldMasterMk cId="1783298853" sldId="2147483648"/>
              <pc:sldLayoutMk cId="1920186578" sldId="2147483650"/>
              <ac:spMk id="22" creationId="{D25CE797-C115-4511-931F-6D3233DE6DD2}"/>
            </ac:spMkLst>
          </pc:spChg>
          <pc:spChg chg="mod">
            <ac:chgData name="FELIPE SILVA DO NASCIMENTO" userId="c9a9b501-693a-46a6-a4e5-7472d4fb4935" providerId="ADAL" clId="{07970ACA-715E-4A94-8B8C-3597868E2A65}" dt="2022-03-23T20:33:57.907" v="435" actId="14100"/>
            <ac:spMkLst>
              <pc:docMk/>
              <pc:sldMasterMk cId="1783298853" sldId="2147483648"/>
              <pc:sldLayoutMk cId="1920186578" sldId="2147483650"/>
              <ac:spMk id="23" creationId="{1E1ED14E-6FA3-4052-BAAF-EC8B2CE50280}"/>
            </ac:spMkLst>
          </pc:spChg>
          <pc:spChg chg="mod">
            <ac:chgData name="FELIPE SILVA DO NASCIMENTO" userId="c9a9b501-693a-46a6-a4e5-7472d4fb4935" providerId="ADAL" clId="{07970ACA-715E-4A94-8B8C-3597868E2A65}" dt="2022-03-23T20:34:30.103" v="436" actId="14100"/>
            <ac:spMkLst>
              <pc:docMk/>
              <pc:sldMasterMk cId="1783298853" sldId="2147483648"/>
              <pc:sldLayoutMk cId="1920186578" sldId="2147483650"/>
              <ac:spMk id="24" creationId="{0136F7A6-E503-4670-9170-CBFFC19FEB33}"/>
            </ac:spMkLst>
          </pc:spChg>
          <pc:grpChg chg="add mod">
            <ac:chgData name="FELIPE SILVA DO NASCIMENTO" userId="c9a9b501-693a-46a6-a4e5-7472d4fb4935" providerId="ADAL" clId="{07970ACA-715E-4A94-8B8C-3597868E2A65}" dt="2022-03-23T20:32:32.990" v="423" actId="164"/>
            <ac:grpSpMkLst>
              <pc:docMk/>
              <pc:sldMasterMk cId="1783298853" sldId="2147483648"/>
              <pc:sldLayoutMk cId="1920186578" sldId="2147483650"/>
              <ac:grpSpMk id="2" creationId="{629FA7C0-682B-4B54-AD2D-7FE71393B4E3}"/>
            </ac:grpSpMkLst>
          </pc:grpChg>
          <pc:grpChg chg="add mod">
            <ac:chgData name="FELIPE SILVA DO NASCIMENTO" userId="c9a9b501-693a-46a6-a4e5-7472d4fb4935" providerId="ADAL" clId="{07970ACA-715E-4A94-8B8C-3597868E2A65}" dt="2022-03-23T20:33:22.162" v="428" actId="1076"/>
            <ac:grpSpMkLst>
              <pc:docMk/>
              <pc:sldMasterMk cId="1783298853" sldId="2147483648"/>
              <pc:sldLayoutMk cId="1920186578" sldId="2147483650"/>
              <ac:grpSpMk id="21" creationId="{FCC23977-41C1-463F-9331-192885D011FA}"/>
            </ac:grpSpMkLst>
          </pc:grpChg>
        </pc:sldLayoutChg>
        <pc:sldLayoutChg chg="addSp delSp modSp mod ord setBg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4246250953" sldId="2147483651"/>
          </pc:sldLayoutMkLst>
          <pc:spChg chg="del">
            <ac:chgData name="FELIPE SILVA DO NASCIMENTO" userId="c9a9b501-693a-46a6-a4e5-7472d4fb4935" providerId="ADAL" clId="{07970ACA-715E-4A94-8B8C-3597868E2A65}" dt="2022-03-23T19:58:33.544" v="220"/>
            <ac:spMkLst>
              <pc:docMk/>
              <pc:sldMasterMk cId="1783298853" sldId="2147483648"/>
              <pc:sldLayoutMk cId="4246250953" sldId="2147483651"/>
              <ac:spMk id="2" creationId="{5D2AF6EC-94B0-45BD-A437-5CDA6CEA8819}"/>
            </ac:spMkLst>
          </pc:spChg>
          <pc:spChg chg="add del">
            <ac:chgData name="FELIPE SILVA DO NASCIMENTO" userId="c9a9b501-693a-46a6-a4e5-7472d4fb4935" providerId="ADAL" clId="{07970ACA-715E-4A94-8B8C-3597868E2A65}" dt="2022-03-23T22:53:45.782" v="1670" actId="11529"/>
            <ac:spMkLst>
              <pc:docMk/>
              <pc:sldMasterMk cId="1783298853" sldId="2147483648"/>
              <pc:sldLayoutMk cId="4246250953" sldId="2147483651"/>
              <ac:spMk id="2" creationId="{D6EAA3DC-1A16-4A10-8B60-8A91930EEE3C}"/>
            </ac:spMkLst>
          </pc:spChg>
          <pc:spChg chg="del">
            <ac:chgData name="FELIPE SILVA DO NASCIMENTO" userId="c9a9b501-693a-46a6-a4e5-7472d4fb4935" providerId="ADAL" clId="{07970ACA-715E-4A94-8B8C-3597868E2A65}" dt="2022-03-23T22:53:35.414" v="1669" actId="478"/>
            <ac:spMkLst>
              <pc:docMk/>
              <pc:sldMasterMk cId="1783298853" sldId="2147483648"/>
              <pc:sldLayoutMk cId="4246250953" sldId="2147483651"/>
              <ac:spMk id="3" creationId="{D672CA95-0BBC-41D0-B84F-A7D62418F1A0}"/>
            </ac:spMkLst>
          </pc:spChg>
          <pc:spChg chg="add mod">
            <ac:chgData name="FELIPE SILVA DO NASCIMENTO" userId="c9a9b501-693a-46a6-a4e5-7472d4fb4935" providerId="ADAL" clId="{07970ACA-715E-4A94-8B8C-3597868E2A65}" dt="2022-03-23T19:58:33.694" v="221"/>
            <ac:spMkLst>
              <pc:docMk/>
              <pc:sldMasterMk cId="1783298853" sldId="2147483648"/>
              <pc:sldLayoutMk cId="4246250953" sldId="2147483651"/>
              <ac:spMk id="7" creationId="{3EF9B43B-DA06-40A1-A75B-1C201B20242D}"/>
            </ac:spMkLst>
          </pc:spChg>
          <pc:spChg chg="add mod">
            <ac:chgData name="FELIPE SILVA DO NASCIMENTO" userId="c9a9b501-693a-46a6-a4e5-7472d4fb4935" providerId="ADAL" clId="{07970ACA-715E-4A94-8B8C-3597868E2A65}" dt="2022-03-23T23:40:51.618" v="2369" actId="208"/>
            <ac:spMkLst>
              <pc:docMk/>
              <pc:sldMasterMk cId="1783298853" sldId="2147483648"/>
              <pc:sldLayoutMk cId="4246250953" sldId="2147483651"/>
              <ac:spMk id="8" creationId="{9F41C717-55EF-42EF-97F9-3365D01D0C2B}"/>
            </ac:spMkLst>
          </pc:spChg>
          <pc:spChg chg="add del mod">
            <ac:chgData name="FELIPE SILVA DO NASCIMENTO" userId="c9a9b501-693a-46a6-a4e5-7472d4fb4935" providerId="ADAL" clId="{07970ACA-715E-4A94-8B8C-3597868E2A65}" dt="2022-03-23T22:56:31.779" v="1710" actId="478"/>
            <ac:spMkLst>
              <pc:docMk/>
              <pc:sldMasterMk cId="1783298853" sldId="2147483648"/>
              <pc:sldLayoutMk cId="4246250953" sldId="2147483651"/>
              <ac:spMk id="9" creationId="{B08FA9A6-5689-4F47-94CE-0F6C60E5E079}"/>
            </ac:spMkLst>
          </pc:spChg>
          <pc:spChg chg="add del mod">
            <ac:chgData name="FELIPE SILVA DO NASCIMENTO" userId="c9a9b501-693a-46a6-a4e5-7472d4fb4935" providerId="ADAL" clId="{07970ACA-715E-4A94-8B8C-3597868E2A65}" dt="2022-03-23T22:56:30.618" v="1709" actId="478"/>
            <ac:spMkLst>
              <pc:docMk/>
              <pc:sldMasterMk cId="1783298853" sldId="2147483648"/>
              <pc:sldLayoutMk cId="4246250953" sldId="2147483651"/>
              <ac:spMk id="10" creationId="{57521B3E-2927-4973-8243-6F3DE274873B}"/>
            </ac:spMkLst>
          </pc:spChg>
          <pc:spChg chg="add del mod">
            <ac:chgData name="FELIPE SILVA DO NASCIMENTO" userId="c9a9b501-693a-46a6-a4e5-7472d4fb4935" providerId="ADAL" clId="{07970ACA-715E-4A94-8B8C-3597868E2A65}" dt="2022-03-23T22:56:29.512" v="1708" actId="478"/>
            <ac:spMkLst>
              <pc:docMk/>
              <pc:sldMasterMk cId="1783298853" sldId="2147483648"/>
              <pc:sldLayoutMk cId="4246250953" sldId="2147483651"/>
              <ac:spMk id="11" creationId="{595BDB27-6869-4F6E-8772-66AB48CE1134}"/>
            </ac:spMkLst>
          </pc:spChg>
          <pc:spChg chg="add del mod">
            <ac:chgData name="FELIPE SILVA DO NASCIMENTO" userId="c9a9b501-693a-46a6-a4e5-7472d4fb4935" providerId="ADAL" clId="{07970ACA-715E-4A94-8B8C-3597868E2A65}" dt="2022-03-23T22:57:13.510" v="1723" actId="478"/>
            <ac:spMkLst>
              <pc:docMk/>
              <pc:sldMasterMk cId="1783298853" sldId="2147483648"/>
              <pc:sldLayoutMk cId="4246250953" sldId="2147483651"/>
              <ac:spMk id="12" creationId="{11341E6D-EAE5-488B-ACA2-6030BF9376D6}"/>
            </ac:spMkLst>
          </pc:spChg>
          <pc:spChg chg="add del mod">
            <ac:chgData name="FELIPE SILVA DO NASCIMENTO" userId="c9a9b501-693a-46a6-a4e5-7472d4fb4935" providerId="ADAL" clId="{07970ACA-715E-4A94-8B8C-3597868E2A65}" dt="2022-03-23T22:56:50.942" v="1717" actId="478"/>
            <ac:spMkLst>
              <pc:docMk/>
              <pc:sldMasterMk cId="1783298853" sldId="2147483648"/>
              <pc:sldLayoutMk cId="4246250953" sldId="2147483651"/>
              <ac:spMk id="13" creationId="{4DBA336A-0E05-4819-AE43-B4712DB54450}"/>
            </ac:spMkLst>
          </pc:spChg>
          <pc:spChg chg="add del mod">
            <ac:chgData name="FELIPE SILVA DO NASCIMENTO" userId="c9a9b501-693a-46a6-a4e5-7472d4fb4935" providerId="ADAL" clId="{07970ACA-715E-4A94-8B8C-3597868E2A65}" dt="2022-03-23T22:57:31.330" v="1731" actId="478"/>
            <ac:spMkLst>
              <pc:docMk/>
              <pc:sldMasterMk cId="1783298853" sldId="2147483648"/>
              <pc:sldLayoutMk cId="4246250953" sldId="2147483651"/>
              <ac:spMk id="14" creationId="{D6BA18B1-1530-4C3E-8D30-0167CC8A34C8}"/>
            </ac:spMkLst>
          </pc:spChg>
          <pc:spChg chg="add mod">
            <ac:chgData name="FELIPE SILVA DO NASCIMENTO" userId="c9a9b501-693a-46a6-a4e5-7472d4fb4935" providerId="ADAL" clId="{07970ACA-715E-4A94-8B8C-3597868E2A65}" dt="2022-03-23T23:40:51.618" v="2369" actId="208"/>
            <ac:spMkLst>
              <pc:docMk/>
              <pc:sldMasterMk cId="1783298853" sldId="2147483648"/>
              <pc:sldLayoutMk cId="4246250953" sldId="2147483651"/>
              <ac:spMk id="15" creationId="{FDABA790-625E-4B8F-B4DC-9C65171BC578}"/>
            </ac:spMkLst>
          </pc:spChg>
          <pc:spChg chg="add mod">
            <ac:chgData name="FELIPE SILVA DO NASCIMENTO" userId="c9a9b501-693a-46a6-a4e5-7472d4fb4935" providerId="ADAL" clId="{07970ACA-715E-4A94-8B8C-3597868E2A65}" dt="2022-03-23T23:40:51.618" v="2369" actId="208"/>
            <ac:spMkLst>
              <pc:docMk/>
              <pc:sldMasterMk cId="1783298853" sldId="2147483648"/>
              <pc:sldLayoutMk cId="4246250953" sldId="2147483651"/>
              <ac:spMk id="16" creationId="{1C53FF2D-C13F-4283-A02D-A3FCD67F6750}"/>
            </ac:spMkLst>
          </pc:spChg>
          <pc:spChg chg="add mod">
            <ac:chgData name="FELIPE SILVA DO NASCIMENTO" userId="c9a9b501-693a-46a6-a4e5-7472d4fb4935" providerId="ADAL" clId="{07970ACA-715E-4A94-8B8C-3597868E2A65}" dt="2022-03-23T23:40:51.618" v="2369" actId="208"/>
            <ac:spMkLst>
              <pc:docMk/>
              <pc:sldMasterMk cId="1783298853" sldId="2147483648"/>
              <pc:sldLayoutMk cId="4246250953" sldId="2147483651"/>
              <ac:spMk id="17" creationId="{A3D57934-8850-4209-8972-5385605AE4A4}"/>
            </ac:spMkLst>
          </pc:spChg>
        </pc:sldLayoutChg>
        <pc:sldLayoutChg chg="addSp delSp modSp mod ord setBg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3456470414" sldId="2147483652"/>
          </pc:sldLayoutMkLst>
          <pc:spChg chg="del">
            <ac:chgData name="FELIPE SILVA DO NASCIMENTO" userId="c9a9b501-693a-46a6-a4e5-7472d4fb4935" providerId="ADAL" clId="{07970ACA-715E-4A94-8B8C-3597868E2A65}" dt="2022-03-23T19:58:36.545" v="222"/>
            <ac:spMkLst>
              <pc:docMk/>
              <pc:sldMasterMk cId="1783298853" sldId="2147483648"/>
              <pc:sldLayoutMk cId="3456470414" sldId="2147483652"/>
              <ac:spMk id="2" creationId="{7415191A-23C4-4E74-95A9-58E7F0AE758C}"/>
            </ac:spMkLst>
          </pc:spChg>
          <pc:spChg chg="mod">
            <ac:chgData name="FELIPE SILVA DO NASCIMENTO" userId="c9a9b501-693a-46a6-a4e5-7472d4fb4935" providerId="ADAL" clId="{07970ACA-715E-4A94-8B8C-3597868E2A65}" dt="2022-03-23T20:53:53.773" v="626" actId="408"/>
            <ac:spMkLst>
              <pc:docMk/>
              <pc:sldMasterMk cId="1783298853" sldId="2147483648"/>
              <pc:sldLayoutMk cId="3456470414" sldId="2147483652"/>
              <ac:spMk id="3" creationId="{129EB290-4993-4713-9B0C-5DB5D9C60882}"/>
            </ac:spMkLst>
          </pc:spChg>
          <pc:spChg chg="del">
            <ac:chgData name="FELIPE SILVA DO NASCIMENTO" userId="c9a9b501-693a-46a6-a4e5-7472d4fb4935" providerId="ADAL" clId="{07970ACA-715E-4A94-8B8C-3597868E2A65}" dt="2022-03-23T20:53:19.751" v="616" actId="478"/>
            <ac:spMkLst>
              <pc:docMk/>
              <pc:sldMasterMk cId="1783298853" sldId="2147483648"/>
              <pc:sldLayoutMk cId="3456470414" sldId="2147483652"/>
              <ac:spMk id="4" creationId="{64CF8DE9-6C89-4A22-99B6-79506228604E}"/>
            </ac:spMkLst>
          </pc:spChg>
          <pc:spChg chg="add mod">
            <ac:chgData name="FELIPE SILVA DO NASCIMENTO" userId="c9a9b501-693a-46a6-a4e5-7472d4fb4935" providerId="ADAL" clId="{07970ACA-715E-4A94-8B8C-3597868E2A65}" dt="2022-03-23T19:58:36.695" v="223"/>
            <ac:spMkLst>
              <pc:docMk/>
              <pc:sldMasterMk cId="1783298853" sldId="2147483648"/>
              <pc:sldLayoutMk cId="3456470414" sldId="2147483652"/>
              <ac:spMk id="8" creationId="{8D001811-F076-410F-A40D-EFB2C13AD970}"/>
            </ac:spMkLst>
          </pc:spChg>
          <pc:spChg chg="add mod">
            <ac:chgData name="FELIPE SILVA DO NASCIMENTO" userId="c9a9b501-693a-46a6-a4e5-7472d4fb4935" providerId="ADAL" clId="{07970ACA-715E-4A94-8B8C-3597868E2A65}" dt="2022-03-25T05:56:36.954" v="4014" actId="108"/>
            <ac:spMkLst>
              <pc:docMk/>
              <pc:sldMasterMk cId="1783298853" sldId="2147483648"/>
              <pc:sldLayoutMk cId="3456470414" sldId="2147483652"/>
              <ac:spMk id="9" creationId="{E9704F4A-6241-46BC-AAC3-8E773FF55FCA}"/>
            </ac:spMkLst>
          </pc:spChg>
          <pc:spChg chg="add mod">
            <ac:chgData name="FELIPE SILVA DO NASCIMENTO" userId="c9a9b501-693a-46a6-a4e5-7472d4fb4935" providerId="ADAL" clId="{07970ACA-715E-4A94-8B8C-3597868E2A65}" dt="2022-03-25T05:56:34.994" v="4013" actId="108"/>
            <ac:spMkLst>
              <pc:docMk/>
              <pc:sldMasterMk cId="1783298853" sldId="2147483648"/>
              <pc:sldLayoutMk cId="3456470414" sldId="2147483652"/>
              <ac:spMk id="10" creationId="{226B81D0-B860-472E-B1BF-D27B264880F0}"/>
            </ac:spMkLst>
          </pc:spChg>
        </pc:sldLayoutChg>
        <pc:sldLayoutChg chg="addSp delSp modSp mod ord setBg modAnim">
          <pc:chgData name="FELIPE SILVA DO NASCIMENTO" userId="c9a9b501-693a-46a6-a4e5-7472d4fb4935" providerId="ADAL" clId="{07970ACA-715E-4A94-8B8C-3597868E2A65}" dt="2022-03-26T01:12:48.493" v="5126"/>
          <pc:sldLayoutMkLst>
            <pc:docMk/>
            <pc:sldMasterMk cId="1783298853" sldId="2147483648"/>
            <pc:sldLayoutMk cId="363022297" sldId="2147483656"/>
          </pc:sldLayoutMkLst>
          <pc:spChg chg="del mod">
            <ac:chgData name="FELIPE SILVA DO NASCIMENTO" userId="c9a9b501-693a-46a6-a4e5-7472d4fb4935" providerId="ADAL" clId="{07970ACA-715E-4A94-8B8C-3597868E2A65}" dt="2022-03-23T19:58:38.899" v="224"/>
            <ac:spMkLst>
              <pc:docMk/>
              <pc:sldMasterMk cId="1783298853" sldId="2147483648"/>
              <pc:sldLayoutMk cId="363022297" sldId="2147483656"/>
              <ac:spMk id="2" creationId="{2F8F1135-98BE-4332-BC3F-6CBF055570DC}"/>
            </ac:spMkLst>
          </pc:spChg>
          <pc:spChg chg="add del">
            <ac:chgData name="FELIPE SILVA DO NASCIMENTO" userId="c9a9b501-693a-46a6-a4e5-7472d4fb4935" providerId="ADAL" clId="{07970ACA-715E-4A94-8B8C-3597868E2A65}" dt="2022-03-23T23:36:10.366" v="2333" actId="11529"/>
            <ac:spMkLst>
              <pc:docMk/>
              <pc:sldMasterMk cId="1783298853" sldId="2147483648"/>
              <pc:sldLayoutMk cId="363022297" sldId="2147483656"/>
              <ac:spMk id="2" creationId="{A31F09F7-4AD7-40BC-99AA-6D4D85481EC6}"/>
            </ac:spMkLst>
          </pc:spChg>
          <pc:spChg chg="del mod">
            <ac:chgData name="FELIPE SILVA DO NASCIMENTO" userId="c9a9b501-693a-46a6-a4e5-7472d4fb4935" providerId="ADAL" clId="{07970ACA-715E-4A94-8B8C-3597868E2A65}" dt="2022-03-23T23:35:51.651" v="2330" actId="478"/>
            <ac:spMkLst>
              <pc:docMk/>
              <pc:sldMasterMk cId="1783298853" sldId="2147483648"/>
              <pc:sldLayoutMk cId="363022297" sldId="2147483656"/>
              <ac:spMk id="3" creationId="{1E2B4CE4-3CCE-4400-9C69-D9DA334024FD}"/>
            </ac:spMkLst>
          </pc:spChg>
          <pc:spChg chg="mod">
            <ac:chgData name="FELIPE SILVA DO NASCIMENTO" userId="c9a9b501-693a-46a6-a4e5-7472d4fb4935" providerId="ADAL" clId="{07970ACA-715E-4A94-8B8C-3597868E2A65}" dt="2022-03-23T23:40:39.230" v="2368" actId="208"/>
            <ac:spMkLst>
              <pc:docMk/>
              <pc:sldMasterMk cId="1783298853" sldId="2147483648"/>
              <pc:sldLayoutMk cId="363022297" sldId="2147483656"/>
              <ac:spMk id="4" creationId="{E728ED60-F05D-469A-8948-19C0665334D8}"/>
            </ac:spMkLst>
          </pc:spChg>
          <pc:spChg chg="add mod">
            <ac:chgData name="FELIPE SILVA DO NASCIMENTO" userId="c9a9b501-693a-46a6-a4e5-7472d4fb4935" providerId="ADAL" clId="{07970ACA-715E-4A94-8B8C-3597868E2A65}" dt="2022-03-23T19:58:39.075" v="225"/>
            <ac:spMkLst>
              <pc:docMk/>
              <pc:sldMasterMk cId="1783298853" sldId="2147483648"/>
              <pc:sldLayoutMk cId="363022297" sldId="2147483656"/>
              <ac:spMk id="8" creationId="{DBF4953B-9568-4A40-9784-A96746AA170D}"/>
            </ac:spMkLst>
          </pc:spChg>
          <pc:spChg chg="add mod">
            <ac:chgData name="FELIPE SILVA DO NASCIMENTO" userId="c9a9b501-693a-46a6-a4e5-7472d4fb4935" providerId="ADAL" clId="{07970ACA-715E-4A94-8B8C-3597868E2A65}" dt="2022-03-24T00:51:47.753" v="2387" actId="14861"/>
            <ac:spMkLst>
              <pc:docMk/>
              <pc:sldMasterMk cId="1783298853" sldId="2147483648"/>
              <pc:sldLayoutMk cId="363022297" sldId="2147483656"/>
              <ac:spMk id="12" creationId="{C73B63DD-5F02-4C5B-B954-C37BBF95CB4C}"/>
            </ac:spMkLst>
          </pc:spChg>
          <pc:spChg chg="add del">
            <ac:chgData name="FELIPE SILVA DO NASCIMENTO" userId="c9a9b501-693a-46a6-a4e5-7472d4fb4935" providerId="ADAL" clId="{07970ACA-715E-4A94-8B8C-3597868E2A65}" dt="2022-03-23T23:36:20.691" v="2334" actId="11529"/>
            <ac:spMkLst>
              <pc:docMk/>
              <pc:sldMasterMk cId="1783298853" sldId="2147483648"/>
              <pc:sldLayoutMk cId="363022297" sldId="2147483656"/>
              <ac:spMk id="13" creationId="{74561367-AA57-44B1-9BD7-982EFA01769C}"/>
            </ac:spMkLst>
          </pc:spChg>
          <pc:spChg chg="add mod">
            <ac:chgData name="FELIPE SILVA DO NASCIMENTO" userId="c9a9b501-693a-46a6-a4e5-7472d4fb4935" providerId="ADAL" clId="{07970ACA-715E-4A94-8B8C-3597868E2A65}" dt="2022-03-24T00:51:47.753" v="2387" actId="14861"/>
            <ac:spMkLst>
              <pc:docMk/>
              <pc:sldMasterMk cId="1783298853" sldId="2147483648"/>
              <pc:sldLayoutMk cId="363022297" sldId="2147483656"/>
              <ac:spMk id="14" creationId="{97066448-3398-4566-93DD-559A6E2EAFF1}"/>
            </ac:spMkLst>
          </pc:spChg>
          <pc:spChg chg="add del">
            <ac:chgData name="FELIPE SILVA DO NASCIMENTO" userId="c9a9b501-693a-46a6-a4e5-7472d4fb4935" providerId="ADAL" clId="{07970ACA-715E-4A94-8B8C-3597868E2A65}" dt="2022-03-23T23:36:27.822" v="2335" actId="11529"/>
            <ac:spMkLst>
              <pc:docMk/>
              <pc:sldMasterMk cId="1783298853" sldId="2147483648"/>
              <pc:sldLayoutMk cId="363022297" sldId="2147483656"/>
              <ac:spMk id="15" creationId="{05292E37-D262-46C2-A16E-1AA0D6A5BB3B}"/>
            </ac:spMkLst>
          </pc:spChg>
          <pc:spChg chg="add mod">
            <ac:chgData name="FELIPE SILVA DO NASCIMENTO" userId="c9a9b501-693a-46a6-a4e5-7472d4fb4935" providerId="ADAL" clId="{07970ACA-715E-4A94-8B8C-3597868E2A65}" dt="2022-03-24T00:51:47.753" v="2387" actId="14861"/>
            <ac:spMkLst>
              <pc:docMk/>
              <pc:sldMasterMk cId="1783298853" sldId="2147483648"/>
              <pc:sldLayoutMk cId="363022297" sldId="2147483656"/>
              <ac:spMk id="16" creationId="{0C9E1D03-2FA7-4023-8736-73A8C2B79EC4}"/>
            </ac:spMkLst>
          </pc:spChg>
          <pc:picChg chg="add del mod">
            <ac:chgData name="FELIPE SILVA DO NASCIMENTO" userId="c9a9b501-693a-46a6-a4e5-7472d4fb4935" providerId="ADAL" clId="{07970ACA-715E-4A94-8B8C-3597868E2A65}" dt="2022-03-25T05:48:11.340" v="3931" actId="21"/>
            <ac:picMkLst>
              <pc:docMk/>
              <pc:sldMasterMk cId="1783298853" sldId="2147483648"/>
              <pc:sldLayoutMk cId="363022297" sldId="2147483656"/>
              <ac:picMk id="3" creationId="{A25ED619-1CCC-4841-B008-5D765343C616}"/>
            </ac:picMkLst>
          </pc:picChg>
          <pc:picChg chg="add del mod">
            <ac:chgData name="FELIPE SILVA DO NASCIMENTO" userId="c9a9b501-693a-46a6-a4e5-7472d4fb4935" providerId="ADAL" clId="{07970ACA-715E-4A94-8B8C-3597868E2A65}" dt="2022-03-23T23:37:21.672" v="2346" actId="478"/>
            <ac:picMkLst>
              <pc:docMk/>
              <pc:sldMasterMk cId="1783298853" sldId="2147483648"/>
              <pc:sldLayoutMk cId="363022297" sldId="2147483656"/>
              <ac:picMk id="9" creationId="{51A8BD1D-7CE8-4774-A28F-692D9F400393}"/>
            </ac:picMkLst>
          </pc:picChg>
          <pc:picChg chg="add del mod">
            <ac:chgData name="FELIPE SILVA DO NASCIMENTO" userId="c9a9b501-693a-46a6-a4e5-7472d4fb4935" providerId="ADAL" clId="{07970ACA-715E-4A94-8B8C-3597868E2A65}" dt="2022-03-23T23:37:20.674" v="2345" actId="478"/>
            <ac:picMkLst>
              <pc:docMk/>
              <pc:sldMasterMk cId="1783298853" sldId="2147483648"/>
              <pc:sldLayoutMk cId="363022297" sldId="2147483656"/>
              <ac:picMk id="10" creationId="{676FD2CA-1526-4C5F-B342-0FA6F9397606}"/>
            </ac:picMkLst>
          </pc:picChg>
          <pc:picChg chg="add del mod">
            <ac:chgData name="FELIPE SILVA DO NASCIMENTO" userId="c9a9b501-693a-46a6-a4e5-7472d4fb4935" providerId="ADAL" clId="{07970ACA-715E-4A94-8B8C-3597868E2A65}" dt="2022-03-23T23:37:19.771" v="2344" actId="478"/>
            <ac:picMkLst>
              <pc:docMk/>
              <pc:sldMasterMk cId="1783298853" sldId="2147483648"/>
              <pc:sldLayoutMk cId="363022297" sldId="2147483656"/>
              <ac:picMk id="11" creationId="{48396306-A3F0-443C-BB5D-29C92D5321E5}"/>
            </ac:picMkLst>
          </pc:picChg>
          <pc:cxnChg chg="add mod">
            <ac:chgData name="FELIPE SILVA DO NASCIMENTO" userId="c9a9b501-693a-46a6-a4e5-7472d4fb4935" providerId="ADAL" clId="{07970ACA-715E-4A94-8B8C-3597868E2A65}" dt="2022-03-23T23:37:57.105" v="2352"/>
            <ac:cxnSpMkLst>
              <pc:docMk/>
              <pc:sldMasterMk cId="1783298853" sldId="2147483648"/>
              <pc:sldLayoutMk cId="363022297" sldId="2147483656"/>
              <ac:cxnSpMk id="17" creationId="{309EE8D5-374C-4E22-B9CC-B7B2E550D7B1}"/>
            </ac:cxnSpMkLst>
          </pc:cxnChg>
        </pc:sldLayoutChg>
        <pc:sldLayoutChg chg="addSp delSp modSp del mod">
          <pc:chgData name="FELIPE SILVA DO NASCIMENTO" userId="c9a9b501-693a-46a6-a4e5-7472d4fb4935" providerId="ADAL" clId="{07970ACA-715E-4A94-8B8C-3597868E2A65}" dt="2022-03-23T22:58:22.119" v="1740" actId="2696"/>
          <pc:sldLayoutMkLst>
            <pc:docMk/>
            <pc:sldMasterMk cId="1783298853" sldId="2147483648"/>
            <pc:sldLayoutMk cId="3646975273" sldId="2147483657"/>
          </pc:sldLayoutMkLst>
          <pc:spChg chg="del">
            <ac:chgData name="FELIPE SILVA DO NASCIMENTO" userId="c9a9b501-693a-46a6-a4e5-7472d4fb4935" providerId="ADAL" clId="{07970ACA-715E-4A94-8B8C-3597868E2A65}" dt="2022-03-23T19:58:47.510" v="227"/>
            <ac:spMkLst>
              <pc:docMk/>
              <pc:sldMasterMk cId="1783298853" sldId="2147483648"/>
              <pc:sldLayoutMk cId="3646975273" sldId="2147483657"/>
              <ac:spMk id="2" creationId="{65D3BE9B-F03D-46E8-9261-D885DEC0C08D}"/>
            </ac:spMkLst>
          </pc:spChg>
          <pc:spChg chg="mod">
            <ac:chgData name="FELIPE SILVA DO NASCIMENTO" userId="c9a9b501-693a-46a6-a4e5-7472d4fb4935" providerId="ADAL" clId="{07970ACA-715E-4A94-8B8C-3597868E2A65}" dt="2022-03-23T19:58:45.045" v="226" actId="14100"/>
            <ac:spMkLst>
              <pc:docMk/>
              <pc:sldMasterMk cId="1783298853" sldId="2147483648"/>
              <pc:sldLayoutMk cId="3646975273" sldId="2147483657"/>
              <ac:spMk id="3" creationId="{01010DAC-99CF-4BFB-884E-F02039F272CA}"/>
            </ac:spMkLst>
          </pc:spChg>
          <pc:spChg chg="add mod">
            <ac:chgData name="FELIPE SILVA DO NASCIMENTO" userId="c9a9b501-693a-46a6-a4e5-7472d4fb4935" providerId="ADAL" clId="{07970ACA-715E-4A94-8B8C-3597868E2A65}" dt="2022-03-23T19:58:47.677" v="228"/>
            <ac:spMkLst>
              <pc:docMk/>
              <pc:sldMasterMk cId="1783298853" sldId="2147483648"/>
              <pc:sldLayoutMk cId="3646975273" sldId="2147483657"/>
              <ac:spMk id="8" creationId="{D1607081-CB7A-474D-9205-5FBC8E00C861}"/>
            </ac:spMkLst>
          </pc:spChg>
        </pc:sldLayoutChg>
        <pc:sldLayoutChg chg="delSp mod setBg modAnim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37746842" sldId="2147483658"/>
          </pc:sldLayoutMkLst>
          <pc:spChg chg="del">
            <ac:chgData name="FELIPE SILVA DO NASCIMENTO" userId="c9a9b501-693a-46a6-a4e5-7472d4fb4935" providerId="ADAL" clId="{07970ACA-715E-4A94-8B8C-3597868E2A65}" dt="2022-03-25T14:59:48.023" v="4315" actId="478"/>
            <ac:spMkLst>
              <pc:docMk/>
              <pc:sldMasterMk cId="1783298853" sldId="2147483648"/>
              <pc:sldLayoutMk cId="37746842" sldId="2147483658"/>
              <ac:spMk id="2" creationId="{7C7D42E8-165C-489F-9BC1-64039A7CDF36}"/>
            </ac:spMkLst>
          </pc:spChg>
          <pc:spChg chg="del">
            <ac:chgData name="FELIPE SILVA DO NASCIMENTO" userId="c9a9b501-693a-46a6-a4e5-7472d4fb4935" providerId="ADAL" clId="{07970ACA-715E-4A94-8B8C-3597868E2A65}" dt="2022-03-25T14:59:48.822" v="4316" actId="478"/>
            <ac:spMkLst>
              <pc:docMk/>
              <pc:sldMasterMk cId="1783298853" sldId="2147483648"/>
              <pc:sldLayoutMk cId="37746842" sldId="2147483658"/>
              <ac:spMk id="5" creationId="{BD7E43E6-A245-466C-B3B6-98CC84CAC13A}"/>
            </ac:spMkLst>
          </pc:spChg>
        </pc:sldLayoutChg>
        <pc:sldLayoutChg chg="addSp delSp modSp new mod ord setBg modAnim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133287330" sldId="2147483659"/>
          </pc:sldLayoutMkLst>
          <pc:spChg chg="add del mod">
            <ac:chgData name="FELIPE SILVA DO NASCIMENTO" userId="c9a9b501-693a-46a6-a4e5-7472d4fb4935" providerId="ADAL" clId="{07970ACA-715E-4A94-8B8C-3597868E2A65}" dt="2022-03-25T05:37:08.921" v="3668" actId="21"/>
            <ac:spMkLst>
              <pc:docMk/>
              <pc:sldMasterMk cId="1783298853" sldId="2147483648"/>
              <pc:sldLayoutMk cId="133287330" sldId="2147483659"/>
              <ac:spMk id="6" creationId="{B7A03A11-47A2-4BCC-8800-020D48ABE0DE}"/>
            </ac:spMkLst>
          </pc:spChg>
          <pc:spChg chg="add del mod">
            <ac:chgData name="FELIPE SILVA DO NASCIMENTO" userId="c9a9b501-693a-46a6-a4e5-7472d4fb4935" providerId="ADAL" clId="{07970ACA-715E-4A94-8B8C-3597868E2A65}" dt="2022-03-25T05:37:32.661" v="3673" actId="478"/>
            <ac:spMkLst>
              <pc:docMk/>
              <pc:sldMasterMk cId="1783298853" sldId="2147483648"/>
              <pc:sldLayoutMk cId="133287330" sldId="2147483659"/>
              <ac:spMk id="7" creationId="{DA05529D-5F97-4C0C-A2A8-660797CFA539}"/>
            </ac:spMkLst>
          </pc:spChg>
          <pc:spChg chg="add del mod">
            <ac:chgData name="FELIPE SILVA DO NASCIMENTO" userId="c9a9b501-693a-46a6-a4e5-7472d4fb4935" providerId="ADAL" clId="{07970ACA-715E-4A94-8B8C-3597868E2A65}" dt="2022-03-25T05:37:45.686" v="3677" actId="478"/>
            <ac:spMkLst>
              <pc:docMk/>
              <pc:sldMasterMk cId="1783298853" sldId="2147483648"/>
              <pc:sldLayoutMk cId="133287330" sldId="2147483659"/>
              <ac:spMk id="8" creationId="{A6DE941C-9457-4787-A616-62787CC1F06F}"/>
            </ac:spMkLst>
          </pc:spChg>
          <pc:spChg chg="add del">
            <ac:chgData name="FELIPE SILVA DO NASCIMENTO" userId="c9a9b501-693a-46a6-a4e5-7472d4fb4935" providerId="ADAL" clId="{07970ACA-715E-4A94-8B8C-3597868E2A65}" dt="2022-03-23T20:01:04.616" v="259" actId="11529"/>
            <ac:spMkLst>
              <pc:docMk/>
              <pc:sldMasterMk cId="1783298853" sldId="2147483648"/>
              <pc:sldLayoutMk cId="133287330" sldId="2147483659"/>
              <ac:spMk id="9" creationId="{871B6CED-B845-40F2-943D-F8A9EFF399F0}"/>
            </ac:spMkLst>
          </pc:spChg>
          <pc:spChg chg="add mod">
            <ac:chgData name="FELIPE SILVA DO NASCIMENTO" userId="c9a9b501-693a-46a6-a4e5-7472d4fb4935" providerId="ADAL" clId="{07970ACA-715E-4A94-8B8C-3597868E2A65}" dt="2022-03-25T05:39:03.589" v="3695" actId="1076"/>
            <ac:spMkLst>
              <pc:docMk/>
              <pc:sldMasterMk cId="1783298853" sldId="2147483648"/>
              <pc:sldLayoutMk cId="133287330" sldId="2147483659"/>
              <ac:spMk id="10" creationId="{62AB1946-C00C-408B-87CA-4959DEEE01E1}"/>
            </ac:spMkLst>
          </pc:spChg>
          <pc:spChg chg="add mod">
            <ac:chgData name="FELIPE SILVA DO NASCIMENTO" userId="c9a9b501-693a-46a6-a4e5-7472d4fb4935" providerId="ADAL" clId="{07970ACA-715E-4A94-8B8C-3597868E2A65}" dt="2022-03-25T05:37:57.479" v="3680" actId="1076"/>
            <ac:spMkLst>
              <pc:docMk/>
              <pc:sldMasterMk cId="1783298853" sldId="2147483648"/>
              <pc:sldLayoutMk cId="133287330" sldId="2147483659"/>
              <ac:spMk id="11" creationId="{8CA594BE-DC21-44EC-B7D3-9D340C0A8CEE}"/>
            </ac:spMkLst>
          </pc:spChg>
          <pc:spChg chg="add mod">
            <ac:chgData name="FELIPE SILVA DO NASCIMENTO" userId="c9a9b501-693a-46a6-a4e5-7472d4fb4935" providerId="ADAL" clId="{07970ACA-715E-4A94-8B8C-3597868E2A65}" dt="2022-03-25T05:37:57.479" v="3680" actId="1076"/>
            <ac:spMkLst>
              <pc:docMk/>
              <pc:sldMasterMk cId="1783298853" sldId="2147483648"/>
              <pc:sldLayoutMk cId="133287330" sldId="2147483659"/>
              <ac:spMk id="12" creationId="{4C2A9693-DDA8-449B-A9D8-A86337B2B96F}"/>
            </ac:spMkLst>
          </pc:spChg>
        </pc:sldLayoutChg>
        <pc:sldLayoutChg chg="addSp delSp modSp new add del mod setBg modAnim">
          <pc:chgData name="FELIPE SILVA DO NASCIMENTO" userId="c9a9b501-693a-46a6-a4e5-7472d4fb4935" providerId="ADAL" clId="{07970ACA-715E-4A94-8B8C-3597868E2A65}" dt="2022-03-26T01:20:20.886" v="5200"/>
          <pc:sldLayoutMkLst>
            <pc:docMk/>
            <pc:sldMasterMk cId="1783298853" sldId="2147483648"/>
            <pc:sldLayoutMk cId="3654526073" sldId="2147483660"/>
          </pc:sldLayoutMkLst>
          <pc:spChg chg="del">
            <ac:chgData name="FELIPE SILVA DO NASCIMENTO" userId="c9a9b501-693a-46a6-a4e5-7472d4fb4935" providerId="ADAL" clId="{07970ACA-715E-4A94-8B8C-3597868E2A65}" dt="2022-03-26T01:20:18.326" v="5197" actId="478"/>
            <ac:spMkLst>
              <pc:docMk/>
              <pc:sldMasterMk cId="1783298853" sldId="2147483648"/>
              <pc:sldLayoutMk cId="3654526073" sldId="2147483660"/>
              <ac:spMk id="3" creationId="{C30310E5-3D2B-4025-A952-4FA2A1153BF3}"/>
            </ac:spMkLst>
          </pc:spChg>
          <pc:spChg chg="del">
            <ac:chgData name="FELIPE SILVA DO NASCIMENTO" userId="c9a9b501-693a-46a6-a4e5-7472d4fb4935" providerId="ADAL" clId="{07970ACA-715E-4A94-8B8C-3597868E2A65}" dt="2022-03-26T01:20:20.356" v="5199"/>
            <ac:spMkLst>
              <pc:docMk/>
              <pc:sldMasterMk cId="1783298853" sldId="2147483648"/>
              <pc:sldLayoutMk cId="3654526073" sldId="2147483660"/>
              <ac:spMk id="4" creationId="{F3F86C36-8433-43F9-8CBF-DD0A72BD8B3F}"/>
            </ac:spMkLst>
          </pc:spChg>
          <pc:spChg chg="del">
            <ac:chgData name="FELIPE SILVA DO NASCIMENTO" userId="c9a9b501-693a-46a6-a4e5-7472d4fb4935" providerId="ADAL" clId="{07970ACA-715E-4A94-8B8C-3597868E2A65}" dt="2022-03-26T01:20:20.356" v="5199"/>
            <ac:spMkLst>
              <pc:docMk/>
              <pc:sldMasterMk cId="1783298853" sldId="2147483648"/>
              <pc:sldLayoutMk cId="3654526073" sldId="2147483660"/>
              <ac:spMk id="5" creationId="{6DABA70B-F6EF-47F0-AD72-7B4C799264AD}"/>
            </ac:spMkLst>
          </pc:spChg>
          <pc:spChg chg="add del mod">
            <ac:chgData name="FELIPE SILVA DO NASCIMENTO" userId="c9a9b501-693a-46a6-a4e5-7472d4fb4935" providerId="ADAL" clId="{07970ACA-715E-4A94-8B8C-3597868E2A65}" dt="2022-03-26T01:20:20.356" v="5199"/>
            <ac:spMkLst>
              <pc:docMk/>
              <pc:sldMasterMk cId="1783298853" sldId="2147483648"/>
              <pc:sldLayoutMk cId="3654526073" sldId="2147483660"/>
              <ac:spMk id="6" creationId="{AD9132FB-62D0-4240-B09B-72EDDA243135}"/>
            </ac:spMkLst>
          </pc:spChg>
          <pc:spChg chg="add del">
            <ac:chgData name="FELIPE SILVA DO NASCIMENTO" userId="c9a9b501-693a-46a6-a4e5-7472d4fb4935" providerId="ADAL" clId="{07970ACA-715E-4A94-8B8C-3597868E2A65}" dt="2022-03-25T05:43:54.760" v="3899" actId="11529"/>
            <ac:spMkLst>
              <pc:docMk/>
              <pc:sldMasterMk cId="1783298853" sldId="2147483648"/>
              <pc:sldLayoutMk cId="3654526073" sldId="2147483660"/>
              <ac:spMk id="6" creationId="{F6358A95-4602-4011-AD4D-111016B9904A}"/>
            </ac:spMkLst>
          </pc:spChg>
          <pc:spChg chg="add del mod">
            <ac:chgData name="FELIPE SILVA DO NASCIMENTO" userId="c9a9b501-693a-46a6-a4e5-7472d4fb4935" providerId="ADAL" clId="{07970ACA-715E-4A94-8B8C-3597868E2A65}" dt="2022-03-25T05:56:48.011" v="4015" actId="478"/>
            <ac:spMkLst>
              <pc:docMk/>
              <pc:sldMasterMk cId="1783298853" sldId="2147483648"/>
              <pc:sldLayoutMk cId="3654526073" sldId="2147483660"/>
              <ac:spMk id="7" creationId="{29678946-3C8B-437B-9A95-DF85E4FCC8D6}"/>
            </ac:spMkLst>
          </pc:spChg>
          <pc:spChg chg="add mod">
            <ac:chgData name="FELIPE SILVA DO NASCIMENTO" userId="c9a9b501-693a-46a6-a4e5-7472d4fb4935" providerId="ADAL" clId="{07970ACA-715E-4A94-8B8C-3597868E2A65}" dt="2022-03-26T01:20:20.886" v="5200"/>
            <ac:spMkLst>
              <pc:docMk/>
              <pc:sldMasterMk cId="1783298853" sldId="2147483648"/>
              <pc:sldLayoutMk cId="3654526073" sldId="2147483660"/>
              <ac:spMk id="7" creationId="{BD8FE42E-7160-442B-A919-33B9C11E52DC}"/>
            </ac:spMkLst>
          </pc:spChg>
          <pc:spChg chg="add del">
            <ac:chgData name="FELIPE SILVA DO NASCIMENTO" userId="c9a9b501-693a-46a6-a4e5-7472d4fb4935" providerId="ADAL" clId="{07970ACA-715E-4A94-8B8C-3597868E2A65}" dt="2022-03-25T05:44:03.683" v="3900" actId="11529"/>
            <ac:spMkLst>
              <pc:docMk/>
              <pc:sldMasterMk cId="1783298853" sldId="2147483648"/>
              <pc:sldLayoutMk cId="3654526073" sldId="2147483660"/>
              <ac:spMk id="8" creationId="{C079E0E8-8BEC-48C8-9AE2-DAB3E4F9AB8F}"/>
            </ac:spMkLst>
          </pc:spChg>
          <pc:spChg chg="add mod">
            <ac:chgData name="FELIPE SILVA DO NASCIMENTO" userId="c9a9b501-693a-46a6-a4e5-7472d4fb4935" providerId="ADAL" clId="{07970ACA-715E-4A94-8B8C-3597868E2A65}" dt="2022-03-26T01:20:20.886" v="5200"/>
            <ac:spMkLst>
              <pc:docMk/>
              <pc:sldMasterMk cId="1783298853" sldId="2147483648"/>
              <pc:sldLayoutMk cId="3654526073" sldId="2147483660"/>
              <ac:spMk id="8" creationId="{E5B0F880-80AE-4350-83AF-59DFE70481E5}"/>
            </ac:spMkLst>
          </pc:spChg>
          <pc:spChg chg="add mod">
            <ac:chgData name="FELIPE SILVA DO NASCIMENTO" userId="c9a9b501-693a-46a6-a4e5-7472d4fb4935" providerId="ADAL" clId="{07970ACA-715E-4A94-8B8C-3597868E2A65}" dt="2022-03-25T05:56:00.449" v="3988" actId="1076"/>
            <ac:spMkLst>
              <pc:docMk/>
              <pc:sldMasterMk cId="1783298853" sldId="2147483648"/>
              <pc:sldLayoutMk cId="3654526073" sldId="2147483660"/>
              <ac:spMk id="9" creationId="{B23AEB0B-378E-4232-B1CA-5948FC7D985B}"/>
            </ac:spMkLst>
          </pc:spChg>
          <pc:spChg chg="add mod">
            <ac:chgData name="FELIPE SILVA DO NASCIMENTO" userId="c9a9b501-693a-46a6-a4e5-7472d4fb4935" providerId="ADAL" clId="{07970ACA-715E-4A94-8B8C-3597868E2A65}" dt="2022-03-25T05:56:00.449" v="3988" actId="1076"/>
            <ac:spMkLst>
              <pc:docMk/>
              <pc:sldMasterMk cId="1783298853" sldId="2147483648"/>
              <pc:sldLayoutMk cId="3654526073" sldId="2147483660"/>
              <ac:spMk id="10" creationId="{FF384728-D150-469D-928B-2C3A95CF1DA9}"/>
            </ac:spMkLst>
          </pc:spChg>
          <pc:spChg chg="add mod">
            <ac:chgData name="FELIPE SILVA DO NASCIMENTO" userId="c9a9b501-693a-46a6-a4e5-7472d4fb4935" providerId="ADAL" clId="{07970ACA-715E-4A94-8B8C-3597868E2A65}" dt="2022-03-25T05:56:00.449" v="3988" actId="1076"/>
            <ac:spMkLst>
              <pc:docMk/>
              <pc:sldMasterMk cId="1783298853" sldId="2147483648"/>
              <pc:sldLayoutMk cId="3654526073" sldId="2147483660"/>
              <ac:spMk id="11" creationId="{95ECC044-38DB-4AA6-B3DA-E2A1354BE7F8}"/>
            </ac:spMkLst>
          </pc:spChg>
          <pc:spChg chg="add mod">
            <ac:chgData name="FELIPE SILVA DO NASCIMENTO" userId="c9a9b501-693a-46a6-a4e5-7472d4fb4935" providerId="ADAL" clId="{07970ACA-715E-4A94-8B8C-3597868E2A65}" dt="2022-03-26T01:20:20.886" v="5200"/>
            <ac:spMkLst>
              <pc:docMk/>
              <pc:sldMasterMk cId="1783298853" sldId="2147483648"/>
              <pc:sldLayoutMk cId="3654526073" sldId="2147483660"/>
              <ac:spMk id="12" creationId="{50A96CA7-90AA-43A3-BE72-98CC4CBFFFBE}"/>
            </ac:spMkLst>
          </pc:spChg>
          <pc:spChg chg="add del mod">
            <ac:chgData name="FELIPE SILVA DO NASCIMENTO" userId="c9a9b501-693a-46a6-a4e5-7472d4fb4935" providerId="ADAL" clId="{07970ACA-715E-4A94-8B8C-3597868E2A65}" dt="2022-03-25T05:56:00.820" v="3990"/>
            <ac:spMkLst>
              <pc:docMk/>
              <pc:sldMasterMk cId="1783298853" sldId="2147483648"/>
              <pc:sldLayoutMk cId="3654526073" sldId="2147483660"/>
              <ac:spMk id="12" creationId="{A214A535-0977-439B-A55B-93466DFAAA46}"/>
            </ac:spMkLst>
          </pc:spChg>
          <pc:spChg chg="add mod">
            <ac:chgData name="FELIPE SILVA DO NASCIMENTO" userId="c9a9b501-693a-46a6-a4e5-7472d4fb4935" providerId="ADAL" clId="{07970ACA-715E-4A94-8B8C-3597868E2A65}" dt="2022-03-25T05:56:51.860" v="4016"/>
            <ac:spMkLst>
              <pc:docMk/>
              <pc:sldMasterMk cId="1783298853" sldId="2147483648"/>
              <pc:sldLayoutMk cId="3654526073" sldId="2147483660"/>
              <ac:spMk id="13" creationId="{7E0BD547-8C71-44F2-B35A-AE903CB058E0}"/>
            </ac:spMkLst>
          </pc:spChg>
        </pc:sldLayoutChg>
        <pc:sldLayoutChg chg="addSp modSp add mod ord modTransition setBg modAnim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1695745771" sldId="2147483661"/>
          </pc:sldLayoutMkLst>
          <pc:spChg chg="add mod">
            <ac:chgData name="FELIPE SILVA DO NASCIMENTO" userId="c9a9b501-693a-46a6-a4e5-7472d4fb4935" providerId="ADAL" clId="{07970ACA-715E-4A94-8B8C-3597868E2A65}" dt="2022-03-25T05:51:58.431" v="3966" actId="12788"/>
            <ac:spMkLst>
              <pc:docMk/>
              <pc:sldMasterMk cId="1783298853" sldId="2147483648"/>
              <pc:sldLayoutMk cId="1695745771" sldId="2147483661"/>
              <ac:spMk id="9" creationId="{A40C26C6-B092-4260-8AAE-51721D7A13E9}"/>
            </ac:spMkLst>
          </pc:spChg>
          <pc:spChg chg="mod">
            <ac:chgData name="FELIPE SILVA DO NASCIMENTO" userId="c9a9b501-693a-46a6-a4e5-7472d4fb4935" providerId="ADAL" clId="{07970ACA-715E-4A94-8B8C-3597868E2A65}" dt="2022-03-25T05:51:48.138" v="3962" actId="1076"/>
            <ac:spMkLst>
              <pc:docMk/>
              <pc:sldMasterMk cId="1783298853" sldId="2147483648"/>
              <pc:sldLayoutMk cId="1695745771" sldId="2147483661"/>
              <ac:spMk id="10" creationId="{62AB1946-C00C-408B-87CA-4959DEEE01E1}"/>
            </ac:spMkLst>
          </pc:spChg>
          <pc:spChg chg="mod">
            <ac:chgData name="FELIPE SILVA DO NASCIMENTO" userId="c9a9b501-693a-46a6-a4e5-7472d4fb4935" providerId="ADAL" clId="{07970ACA-715E-4A94-8B8C-3597868E2A65}" dt="2022-03-25T05:51:48.138" v="3962" actId="1076"/>
            <ac:spMkLst>
              <pc:docMk/>
              <pc:sldMasterMk cId="1783298853" sldId="2147483648"/>
              <pc:sldLayoutMk cId="1695745771" sldId="2147483661"/>
              <ac:spMk id="11" creationId="{8CA594BE-DC21-44EC-B7D3-9D340C0A8CEE}"/>
            </ac:spMkLst>
          </pc:spChg>
          <pc:spChg chg="mod">
            <ac:chgData name="FELIPE SILVA DO NASCIMENTO" userId="c9a9b501-693a-46a6-a4e5-7472d4fb4935" providerId="ADAL" clId="{07970ACA-715E-4A94-8B8C-3597868E2A65}" dt="2022-03-25T05:51:48.138" v="3962" actId="1076"/>
            <ac:spMkLst>
              <pc:docMk/>
              <pc:sldMasterMk cId="1783298853" sldId="2147483648"/>
              <pc:sldLayoutMk cId="1695745771" sldId="2147483661"/>
              <ac:spMk id="12" creationId="{4C2A9693-DDA8-449B-A9D8-A86337B2B96F}"/>
            </ac:spMkLst>
          </pc:spChg>
          <pc:spChg chg="add mod">
            <ac:chgData name="FELIPE SILVA DO NASCIMENTO" userId="c9a9b501-693a-46a6-a4e5-7472d4fb4935" providerId="ADAL" clId="{07970ACA-715E-4A94-8B8C-3597868E2A65}" dt="2022-03-25T05:51:58.431" v="3966" actId="12788"/>
            <ac:spMkLst>
              <pc:docMk/>
              <pc:sldMasterMk cId="1783298853" sldId="2147483648"/>
              <pc:sldLayoutMk cId="1695745771" sldId="2147483661"/>
              <ac:spMk id="13" creationId="{0DD2CBE6-81CE-44BF-BB15-9D243B1AD305}"/>
            </ac:spMkLst>
          </pc:spChg>
          <pc:spChg chg="add mod">
            <ac:chgData name="FELIPE SILVA DO NASCIMENTO" userId="c9a9b501-693a-46a6-a4e5-7472d4fb4935" providerId="ADAL" clId="{07970ACA-715E-4A94-8B8C-3597868E2A65}" dt="2022-03-25T05:51:58.431" v="3966" actId="12788"/>
            <ac:spMkLst>
              <pc:docMk/>
              <pc:sldMasterMk cId="1783298853" sldId="2147483648"/>
              <pc:sldLayoutMk cId="1695745771" sldId="2147483661"/>
              <ac:spMk id="14" creationId="{F3B630F3-B5BC-4E0A-8702-65C1E90B7493}"/>
            </ac:spMkLst>
          </pc:spChg>
          <pc:spChg chg="add mod">
            <ac:chgData name="FELIPE SILVA DO NASCIMENTO" userId="c9a9b501-693a-46a6-a4e5-7472d4fb4935" providerId="ADAL" clId="{07970ACA-715E-4A94-8B8C-3597868E2A65}" dt="2022-03-25T05:52:10.145" v="3968" actId="1076"/>
            <ac:spMkLst>
              <pc:docMk/>
              <pc:sldMasterMk cId="1783298853" sldId="2147483648"/>
              <pc:sldLayoutMk cId="1695745771" sldId="2147483661"/>
              <ac:spMk id="15" creationId="{B7808170-C27C-4FED-BD58-28F0F5FB2BFE}"/>
            </ac:spMkLst>
          </pc:spChg>
          <pc:spChg chg="add mod">
            <ac:chgData name="FELIPE SILVA DO NASCIMENTO" userId="c9a9b501-693a-46a6-a4e5-7472d4fb4935" providerId="ADAL" clId="{07970ACA-715E-4A94-8B8C-3597868E2A65}" dt="2022-03-25T05:52:10.145" v="3968" actId="1076"/>
            <ac:spMkLst>
              <pc:docMk/>
              <pc:sldMasterMk cId="1783298853" sldId="2147483648"/>
              <pc:sldLayoutMk cId="1695745771" sldId="2147483661"/>
              <ac:spMk id="16" creationId="{9BBC4220-BA17-4B89-AE13-D39FB165F1E8}"/>
            </ac:spMkLst>
          </pc:spChg>
          <pc:spChg chg="add mod">
            <ac:chgData name="FELIPE SILVA DO NASCIMENTO" userId="c9a9b501-693a-46a6-a4e5-7472d4fb4935" providerId="ADAL" clId="{07970ACA-715E-4A94-8B8C-3597868E2A65}" dt="2022-03-25T05:52:10.145" v="3968" actId="1076"/>
            <ac:spMkLst>
              <pc:docMk/>
              <pc:sldMasterMk cId="1783298853" sldId="2147483648"/>
              <pc:sldLayoutMk cId="1695745771" sldId="2147483661"/>
              <ac:spMk id="17" creationId="{4AC421C8-D112-41BD-B32E-74645348402C}"/>
            </ac:spMkLst>
          </pc:spChg>
        </pc:sldLayoutChg>
        <pc:sldLayoutChg chg="addSp delSp modSp new mod setBg modAnim">
          <pc:chgData name="FELIPE SILVA DO NASCIMENTO" userId="c9a9b501-693a-46a6-a4e5-7472d4fb4935" providerId="ADAL" clId="{07970ACA-715E-4A94-8B8C-3597868E2A65}" dt="2022-03-26T01:09:11.553" v="5114"/>
          <pc:sldLayoutMkLst>
            <pc:docMk/>
            <pc:sldMasterMk cId="1783298853" sldId="2147483648"/>
            <pc:sldLayoutMk cId="1495323938" sldId="2147483662"/>
          </pc:sldLayoutMkLst>
          <pc:spChg chg="add mod">
            <ac:chgData name="FELIPE SILVA DO NASCIMENTO" userId="c9a9b501-693a-46a6-a4e5-7472d4fb4935" providerId="ADAL" clId="{07970ACA-715E-4A94-8B8C-3597868E2A65}" dt="2022-03-25T05:57:17.988" v="4019"/>
            <ac:spMkLst>
              <pc:docMk/>
              <pc:sldMasterMk cId="1783298853" sldId="2147483648"/>
              <pc:sldLayoutMk cId="1495323938" sldId="2147483662"/>
              <ac:spMk id="6" creationId="{8D9BB763-D377-40FB-894D-8933DC5E039B}"/>
            </ac:spMkLst>
          </pc:spChg>
          <pc:spChg chg="add del">
            <ac:chgData name="FELIPE SILVA DO NASCIMENTO" userId="c9a9b501-693a-46a6-a4e5-7472d4fb4935" providerId="ADAL" clId="{07970ACA-715E-4A94-8B8C-3597868E2A65}" dt="2022-03-25T05:57:25.056" v="4020" actId="11529"/>
            <ac:spMkLst>
              <pc:docMk/>
              <pc:sldMasterMk cId="1783298853" sldId="2147483648"/>
              <pc:sldLayoutMk cId="1495323938" sldId="2147483662"/>
              <ac:spMk id="7" creationId="{624690B0-EC02-42B7-AE3E-627585C3AADB}"/>
            </ac:spMkLst>
          </pc:spChg>
          <pc:spChg chg="add mod">
            <ac:chgData name="FELIPE SILVA DO NASCIMENTO" userId="c9a9b501-693a-46a6-a4e5-7472d4fb4935" providerId="ADAL" clId="{07970ACA-715E-4A94-8B8C-3597868E2A65}" dt="2022-03-25T05:57:48.941" v="4027" actId="20577"/>
            <ac:spMkLst>
              <pc:docMk/>
              <pc:sldMasterMk cId="1783298853" sldId="2147483648"/>
              <pc:sldLayoutMk cId="1495323938" sldId="2147483662"/>
              <ac:spMk id="8" creationId="{40AD8BEF-84AF-4532-8416-5E2E5A293A30}"/>
            </ac:spMkLst>
          </pc:spChg>
        </pc:sldLayoutChg>
        <pc:sldLayoutChg chg="addSp delSp modSp new del mod modAnim">
          <pc:chgData name="FELIPE SILVA DO NASCIMENTO" userId="c9a9b501-693a-46a6-a4e5-7472d4fb4935" providerId="ADAL" clId="{07970ACA-715E-4A94-8B8C-3597868E2A65}" dt="2022-03-25T05:56:02.340" v="3997" actId="11236"/>
          <pc:sldLayoutMkLst>
            <pc:docMk/>
            <pc:sldMasterMk cId="1783298853" sldId="2147483648"/>
            <pc:sldLayoutMk cId="3779383874" sldId="2147483662"/>
          </pc:sldLayoutMkLst>
          <pc:spChg chg="add del">
            <ac:chgData name="FELIPE SILVA DO NASCIMENTO" userId="c9a9b501-693a-46a6-a4e5-7472d4fb4935" providerId="ADAL" clId="{07970ACA-715E-4A94-8B8C-3597868E2A65}" dt="2022-03-25T05:56:02.151" v="3996" actId="11529"/>
            <ac:spMkLst>
              <pc:docMk/>
              <pc:sldMasterMk cId="1783298853" sldId="2147483648"/>
              <pc:sldLayoutMk cId="3779383874" sldId="2147483662"/>
              <ac:spMk id="6" creationId="{BADA3821-24A5-405C-9C6D-04AE5377C535}"/>
            </ac:spMkLst>
          </pc:spChg>
          <pc:spChg chg="add del mod">
            <ac:chgData name="FELIPE SILVA DO NASCIMENTO" userId="c9a9b501-693a-46a6-a4e5-7472d4fb4935" providerId="ADAL" clId="{07970ACA-715E-4A94-8B8C-3597868E2A65}" dt="2022-03-25T05:56:02.151" v="3996" actId="11529"/>
            <ac:spMkLst>
              <pc:docMk/>
              <pc:sldMasterMk cId="1783298853" sldId="2147483648"/>
              <pc:sldLayoutMk cId="3779383874" sldId="2147483662"/>
              <ac:spMk id="7" creationId="{9477995A-8A81-44E7-8FE5-0AE47AD0FF47}"/>
            </ac:spMkLst>
          </pc:spChg>
          <pc:spChg chg="add del">
            <ac:chgData name="FELIPE SILVA DO NASCIMENTO" userId="c9a9b501-693a-46a6-a4e5-7472d4fb4935" providerId="ADAL" clId="{07970ACA-715E-4A94-8B8C-3597868E2A65}" dt="2022-03-25T05:56:01.977" v="3995" actId="11529"/>
            <ac:spMkLst>
              <pc:docMk/>
              <pc:sldMasterMk cId="1783298853" sldId="2147483648"/>
              <pc:sldLayoutMk cId="3779383874" sldId="2147483662"/>
              <ac:spMk id="8" creationId="{D8E7D7DA-8DE3-4B2C-BCD5-133C6AA9F57B}"/>
            </ac:spMkLst>
          </pc:spChg>
          <pc:spChg chg="add del mod">
            <ac:chgData name="FELIPE SILVA DO NASCIMENTO" userId="c9a9b501-693a-46a6-a4e5-7472d4fb4935" providerId="ADAL" clId="{07970ACA-715E-4A94-8B8C-3597868E2A65}" dt="2022-03-25T05:56:01.977" v="3995" actId="11529"/>
            <ac:spMkLst>
              <pc:docMk/>
              <pc:sldMasterMk cId="1783298853" sldId="2147483648"/>
              <pc:sldLayoutMk cId="3779383874" sldId="2147483662"/>
              <ac:spMk id="9" creationId="{B3046E6E-47AC-4882-9CFD-D3D146BA03C8}"/>
            </ac:spMkLst>
          </pc:spChg>
          <pc:spChg chg="add del mod">
            <ac:chgData name="FELIPE SILVA DO NASCIMENTO" userId="c9a9b501-693a-46a6-a4e5-7472d4fb4935" providerId="ADAL" clId="{07970ACA-715E-4A94-8B8C-3597868E2A65}" dt="2022-03-25T05:56:01.422" v="3992"/>
            <ac:spMkLst>
              <pc:docMk/>
              <pc:sldMasterMk cId="1783298853" sldId="2147483648"/>
              <pc:sldLayoutMk cId="3779383874" sldId="2147483662"/>
              <ac:spMk id="10" creationId="{E05EABA9-AD18-4CA6-9A02-5BE08170556B}"/>
            </ac:spMkLst>
          </pc:spChg>
        </pc:sldLayoutChg>
        <pc:sldLayoutChg chg="addSp modSp new mod setBg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893418784" sldId="2147483663"/>
          </pc:sldLayoutMkLst>
          <pc:spChg chg="add mod">
            <ac:chgData name="FELIPE SILVA DO NASCIMENTO" userId="c9a9b501-693a-46a6-a4e5-7472d4fb4935" providerId="ADAL" clId="{07970ACA-715E-4A94-8B8C-3597868E2A65}" dt="2022-03-25T06:06:39.375" v="4100" actId="408"/>
            <ac:spMkLst>
              <pc:docMk/>
              <pc:sldMasterMk cId="1783298853" sldId="2147483648"/>
              <pc:sldLayoutMk cId="893418784" sldId="2147483663"/>
              <ac:spMk id="6" creationId="{BCFF95E1-376C-4D99-9802-9EA09EF53A9E}"/>
            </ac:spMkLst>
          </pc:spChg>
          <pc:spChg chg="add mod">
            <ac:chgData name="FELIPE SILVA DO NASCIMENTO" userId="c9a9b501-693a-46a6-a4e5-7472d4fb4935" providerId="ADAL" clId="{07970ACA-715E-4A94-8B8C-3597868E2A65}" dt="2022-03-25T06:06:57.705" v="4101" actId="108"/>
            <ac:spMkLst>
              <pc:docMk/>
              <pc:sldMasterMk cId="1783298853" sldId="2147483648"/>
              <pc:sldLayoutMk cId="893418784" sldId="2147483663"/>
              <ac:spMk id="7" creationId="{11CD7F0C-CACB-4ED2-96F1-13810608BB91}"/>
            </ac:spMkLst>
          </pc:spChg>
        </pc:sldLayoutChg>
        <pc:sldLayoutChg chg="addSp modSp new mod ord setBg">
          <pc:chgData name="FELIPE SILVA DO NASCIMENTO" userId="c9a9b501-693a-46a6-a4e5-7472d4fb4935" providerId="ADAL" clId="{07970ACA-715E-4A94-8B8C-3597868E2A65}" dt="2022-03-25T15:12:55.978" v="4671"/>
          <pc:sldLayoutMkLst>
            <pc:docMk/>
            <pc:sldMasterMk cId="1783298853" sldId="2147483648"/>
            <pc:sldLayoutMk cId="2435527257" sldId="2147483664"/>
          </pc:sldLayoutMkLst>
          <pc:spChg chg="mod">
            <ac:chgData name="FELIPE SILVA DO NASCIMENTO" userId="c9a9b501-693a-46a6-a4e5-7472d4fb4935" providerId="ADAL" clId="{07970ACA-715E-4A94-8B8C-3597868E2A65}" dt="2022-03-25T14:59:36.042" v="4313" actId="122"/>
            <ac:spMkLst>
              <pc:docMk/>
              <pc:sldMasterMk cId="1783298853" sldId="2147483648"/>
              <pc:sldLayoutMk cId="2435527257" sldId="2147483664"/>
              <ac:spMk id="2" creationId="{81BCE61C-7EA2-4519-A05F-1A3CFD216473}"/>
            </ac:spMkLst>
          </pc:spChg>
          <pc:spChg chg="add mod">
            <ac:chgData name="FELIPE SILVA DO NASCIMENTO" userId="c9a9b501-693a-46a6-a4e5-7472d4fb4935" providerId="ADAL" clId="{07970ACA-715E-4A94-8B8C-3597868E2A65}" dt="2022-03-25T14:59:26.083" v="4312" actId="12788"/>
            <ac:spMkLst>
              <pc:docMk/>
              <pc:sldMasterMk cId="1783298853" sldId="2147483648"/>
              <pc:sldLayoutMk cId="2435527257" sldId="2147483664"/>
              <ac:spMk id="6" creationId="{10517BBF-37F6-4435-9FBE-A76E352E9EBF}"/>
            </ac:spMkLst>
          </pc:spChg>
        </pc:sldLayoutChg>
        <pc:sldLayoutChg chg="addSp modSp new mod setBg modAnim">
          <pc:chgData name="FELIPE SILVA DO NASCIMENTO" userId="c9a9b501-693a-46a6-a4e5-7472d4fb4935" providerId="ADAL" clId="{07970ACA-715E-4A94-8B8C-3597868E2A65}" dt="2022-03-26T01:20:01.914" v="5195" actId="1076"/>
          <pc:sldLayoutMkLst>
            <pc:docMk/>
            <pc:sldMasterMk cId="1783298853" sldId="2147483648"/>
            <pc:sldLayoutMk cId="4146211811" sldId="2147483665"/>
          </pc:sldLayoutMkLst>
          <pc:spChg chg="mod ord">
            <ac:chgData name="FELIPE SILVA DO NASCIMENTO" userId="c9a9b501-693a-46a6-a4e5-7472d4fb4935" providerId="ADAL" clId="{07970ACA-715E-4A94-8B8C-3597868E2A65}" dt="2022-03-25T15:02:41.041" v="4346" actId="12789"/>
            <ac:spMkLst>
              <pc:docMk/>
              <pc:sldMasterMk cId="1783298853" sldId="2147483648"/>
              <pc:sldLayoutMk cId="4146211811" sldId="2147483665"/>
              <ac:spMk id="2" creationId="{2B34FAAB-86A7-4AFA-97BD-5DEE3EBD5140}"/>
            </ac:spMkLst>
          </pc:spChg>
          <pc:spChg chg="mod">
            <ac:chgData name="FELIPE SILVA DO NASCIMENTO" userId="c9a9b501-693a-46a6-a4e5-7472d4fb4935" providerId="ADAL" clId="{07970ACA-715E-4A94-8B8C-3597868E2A65}" dt="2022-03-26T01:20:01.914" v="5195" actId="1076"/>
            <ac:spMkLst>
              <pc:docMk/>
              <pc:sldMasterMk cId="1783298853" sldId="2147483648"/>
              <pc:sldLayoutMk cId="4146211811" sldId="2147483665"/>
              <ac:spMk id="3" creationId="{A96BE647-2184-4ADD-85CB-14C7E89B0328}"/>
            </ac:spMkLst>
          </pc:spChg>
          <pc:spChg chg="add mod">
            <ac:chgData name="FELIPE SILVA DO NASCIMENTO" userId="c9a9b501-693a-46a6-a4e5-7472d4fb4935" providerId="ADAL" clId="{07970ACA-715E-4A94-8B8C-3597868E2A65}" dt="2022-03-25T15:02:31.815" v="4344" actId="14100"/>
            <ac:spMkLst>
              <pc:docMk/>
              <pc:sldMasterMk cId="1783298853" sldId="2147483648"/>
              <pc:sldLayoutMk cId="4146211811" sldId="2147483665"/>
              <ac:spMk id="6" creationId="{AFC60FD5-A794-4C25-ADA6-3EF6AD56E32B}"/>
            </ac:spMkLst>
          </pc:spChg>
          <pc:spChg chg="add mod">
            <ac:chgData name="FELIPE SILVA DO NASCIMENTO" userId="c9a9b501-693a-46a6-a4e5-7472d4fb4935" providerId="ADAL" clId="{07970ACA-715E-4A94-8B8C-3597868E2A65}" dt="2022-03-25T15:05:48.468" v="4525" actId="1076"/>
            <ac:spMkLst>
              <pc:docMk/>
              <pc:sldMasterMk cId="1783298853" sldId="2147483648"/>
              <pc:sldLayoutMk cId="4146211811" sldId="2147483665"/>
              <ac:spMk id="7" creationId="{19659E87-077D-4CA4-97F2-511A6F7494F7}"/>
            </ac:spMkLst>
          </pc:spChg>
          <pc:spChg chg="add mod">
            <ac:chgData name="FELIPE SILVA DO NASCIMENTO" userId="c9a9b501-693a-46a6-a4e5-7472d4fb4935" providerId="ADAL" clId="{07970ACA-715E-4A94-8B8C-3597868E2A65}" dt="2022-03-25T15:05:46.012" v="4524" actId="1076"/>
            <ac:spMkLst>
              <pc:docMk/>
              <pc:sldMasterMk cId="1783298853" sldId="2147483648"/>
              <pc:sldLayoutMk cId="4146211811" sldId="2147483665"/>
              <ac:spMk id="8" creationId="{BD455044-0FC4-4668-B796-E7E1C01009BE}"/>
            </ac:spMkLst>
          </pc:spChg>
          <pc:spChg chg="add mod">
            <ac:chgData name="FELIPE SILVA DO NASCIMENTO" userId="c9a9b501-693a-46a6-a4e5-7472d4fb4935" providerId="ADAL" clId="{07970ACA-715E-4A94-8B8C-3597868E2A65}" dt="2022-03-25T15:06:58.360" v="4536" actId="1076"/>
            <ac:spMkLst>
              <pc:docMk/>
              <pc:sldMasterMk cId="1783298853" sldId="2147483648"/>
              <pc:sldLayoutMk cId="4146211811" sldId="2147483665"/>
              <ac:spMk id="9" creationId="{81BAA74C-A94C-4BCE-862C-9833798A9313}"/>
            </ac:spMkLst>
          </pc:spChg>
          <pc:spChg chg="add mod">
            <ac:chgData name="FELIPE SILVA DO NASCIMENTO" userId="c9a9b501-693a-46a6-a4e5-7472d4fb4935" providerId="ADAL" clId="{07970ACA-715E-4A94-8B8C-3597868E2A65}" dt="2022-03-25T15:08:33.803" v="4550"/>
            <ac:spMkLst>
              <pc:docMk/>
              <pc:sldMasterMk cId="1783298853" sldId="2147483648"/>
              <pc:sldLayoutMk cId="4146211811" sldId="2147483665"/>
              <ac:spMk id="10" creationId="{54892153-9649-4C90-9642-6AA65A9F04FD}"/>
            </ac:spMkLst>
          </pc:spChg>
          <pc:spChg chg="add mod">
            <ac:chgData name="FELIPE SILVA DO NASCIMENTO" userId="c9a9b501-693a-46a6-a4e5-7472d4fb4935" providerId="ADAL" clId="{07970ACA-715E-4A94-8B8C-3597868E2A65}" dt="2022-03-25T15:08:33.803" v="4550"/>
            <ac:spMkLst>
              <pc:docMk/>
              <pc:sldMasterMk cId="1783298853" sldId="2147483648"/>
              <pc:sldLayoutMk cId="4146211811" sldId="2147483665"/>
              <ac:spMk id="11" creationId="{F5A0A667-564B-4846-A4B4-121CB32C2C1A}"/>
            </ac:spMkLst>
          </pc:spChg>
          <pc:spChg chg="add mod">
            <ac:chgData name="FELIPE SILVA DO NASCIMENTO" userId="c9a9b501-693a-46a6-a4e5-7472d4fb4935" providerId="ADAL" clId="{07970ACA-715E-4A94-8B8C-3597868E2A65}" dt="2022-03-25T15:08:33.803" v="4550"/>
            <ac:spMkLst>
              <pc:docMk/>
              <pc:sldMasterMk cId="1783298853" sldId="2147483648"/>
              <pc:sldLayoutMk cId="4146211811" sldId="2147483665"/>
              <ac:spMk id="12" creationId="{C889A0FA-669B-422F-AA1C-66859414D597}"/>
            </ac:spMkLst>
          </pc:spChg>
        </pc:sldLayoutChg>
      </pc:sldMasterChg>
      <pc:sldMasterChg chg="new del mod addSldLayout delSldLayout">
        <pc:chgData name="FELIPE SILVA DO NASCIMENTO" userId="c9a9b501-693a-46a6-a4e5-7472d4fb4935" providerId="ADAL" clId="{07970ACA-715E-4A94-8B8C-3597868E2A65}" dt="2022-03-23T19:59:03.896" v="241" actId="2696"/>
        <pc:sldMasterMkLst>
          <pc:docMk/>
          <pc:sldMasterMk cId="3678577079" sldId="2147483659"/>
        </pc:sldMasterMkLst>
        <pc:sldLayoutChg chg="new del replId">
          <pc:chgData name="FELIPE SILVA DO NASCIMENTO" userId="c9a9b501-693a-46a6-a4e5-7472d4fb4935" providerId="ADAL" clId="{07970ACA-715E-4A94-8B8C-3597868E2A65}" dt="2022-03-23T19:59:03.864" v="230" actId="2696"/>
          <pc:sldLayoutMkLst>
            <pc:docMk/>
            <pc:sldMasterMk cId="3678577079" sldId="2147483659"/>
            <pc:sldLayoutMk cId="2713213177" sldId="2147483660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68" v="231" actId="2696"/>
          <pc:sldLayoutMkLst>
            <pc:docMk/>
            <pc:sldMasterMk cId="3678577079" sldId="2147483659"/>
            <pc:sldLayoutMk cId="467533279" sldId="2147483661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72" v="232" actId="2696"/>
          <pc:sldLayoutMkLst>
            <pc:docMk/>
            <pc:sldMasterMk cId="3678577079" sldId="2147483659"/>
            <pc:sldLayoutMk cId="3604767997" sldId="2147483662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73" v="233" actId="2696"/>
          <pc:sldLayoutMkLst>
            <pc:docMk/>
            <pc:sldMasterMk cId="3678577079" sldId="2147483659"/>
            <pc:sldLayoutMk cId="4108813822" sldId="2147483663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78" v="234" actId="2696"/>
          <pc:sldLayoutMkLst>
            <pc:docMk/>
            <pc:sldMasterMk cId="3678577079" sldId="2147483659"/>
            <pc:sldLayoutMk cId="2263144052" sldId="2147483664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81" v="235" actId="2696"/>
          <pc:sldLayoutMkLst>
            <pc:docMk/>
            <pc:sldMasterMk cId="3678577079" sldId="2147483659"/>
            <pc:sldLayoutMk cId="693022568" sldId="2147483665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82" v="236" actId="2696"/>
          <pc:sldLayoutMkLst>
            <pc:docMk/>
            <pc:sldMasterMk cId="3678577079" sldId="2147483659"/>
            <pc:sldLayoutMk cId="2251867176" sldId="2147483666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85" v="237" actId="2696"/>
          <pc:sldLayoutMkLst>
            <pc:docMk/>
            <pc:sldMasterMk cId="3678577079" sldId="2147483659"/>
            <pc:sldLayoutMk cId="841502199" sldId="2147483667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89" v="238" actId="2696"/>
          <pc:sldLayoutMkLst>
            <pc:docMk/>
            <pc:sldMasterMk cId="3678577079" sldId="2147483659"/>
            <pc:sldLayoutMk cId="3194171079" sldId="2147483668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90" v="239" actId="2696"/>
          <pc:sldLayoutMkLst>
            <pc:docMk/>
            <pc:sldMasterMk cId="3678577079" sldId="2147483659"/>
            <pc:sldLayoutMk cId="3664299189" sldId="2147483669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3T19:59:03.893" v="240" actId="2696"/>
          <pc:sldLayoutMkLst>
            <pc:docMk/>
            <pc:sldMasterMk cId="3678577079" sldId="2147483659"/>
            <pc:sldLayoutMk cId="3655881911" sldId="2147483670"/>
          </pc:sldLayoutMkLst>
        </pc:sldLayoutChg>
      </pc:sldMasterChg>
      <pc:sldMasterChg chg="new del mod addSldLayout delSldLayout">
        <pc:chgData name="FELIPE SILVA DO NASCIMENTO" userId="c9a9b501-693a-46a6-a4e5-7472d4fb4935" providerId="ADAL" clId="{07970ACA-715E-4A94-8B8C-3597868E2A65}" dt="2022-03-26T01:08:52.848" v="5112" actId="6938"/>
        <pc:sldMasterMkLst>
          <pc:docMk/>
          <pc:sldMasterMk cId="3768231664" sldId="2147483666"/>
        </pc:sldMasterMkLst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925402013" sldId="2147483667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225711274" sldId="2147483668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471607628" sldId="2147483669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1494598803" sldId="2147483670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1195248324" sldId="2147483671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317284780" sldId="2147483672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023438807" sldId="2147483673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071823649" sldId="2147483674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3387451833" sldId="2147483675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096090541" sldId="2147483676"/>
          </pc:sldLayoutMkLst>
        </pc:sldLayoutChg>
        <pc:sldLayoutChg chg="new del replId">
          <pc:chgData name="FELIPE SILVA DO NASCIMENTO" userId="c9a9b501-693a-46a6-a4e5-7472d4fb4935" providerId="ADAL" clId="{07970ACA-715E-4A94-8B8C-3597868E2A65}" dt="2022-03-26T01:08:52.848" v="5112" actId="6938"/>
          <pc:sldLayoutMkLst>
            <pc:docMk/>
            <pc:sldMasterMk cId="3768231664" sldId="2147483666"/>
            <pc:sldLayoutMk cId="2291168230" sldId="2147483677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2800" b="0" i="0" u="none" strike="noStrike" kern="1200" spc="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8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Salário</a:t>
            </a:r>
            <a:endParaRPr lang="en-US" sz="28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800" b="0" i="0" u="none" strike="noStrike" kern="1200" spc="0" baseline="0" dirty="0" err="1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Salario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5DE-49D1-B89A-82E3E31099E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5DE-49D1-B89A-82E3E31099E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5DE-49D1-B89A-82E3E31099E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5DE-49D1-B89A-82E3E31099E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5DE-49D1-B89A-82E3E31099E8}"/>
              </c:ext>
            </c:extLst>
          </c:dPt>
          <c:cat>
            <c:strRef>
              <c:f>Planilha1!$A$2:$A$6</c:f>
              <c:strCache>
                <c:ptCount val="5"/>
                <c:pt idx="0">
                  <c:v>Design de Games </c:v>
                </c:pt>
                <c:pt idx="1">
                  <c:v>Pro Player </c:v>
                </c:pt>
                <c:pt idx="2">
                  <c:v>Design de Cenário</c:v>
                </c:pt>
                <c:pt idx="3">
                  <c:v>Design de P/</c:v>
                </c:pt>
                <c:pt idx="4">
                  <c:v>Gaming Testing</c:v>
                </c:pt>
              </c:strCache>
            </c:strRef>
          </c:cat>
          <c:val>
            <c:numRef>
              <c:f>Planilha1!$B$2:$B$6</c:f>
              <c:numCache>
                <c:formatCode>_("R$"* #,##0.00_);_("R$"* \(#,##0.00\);_("R$"* "-"??_);_(@_)</c:formatCode>
                <c:ptCount val="5"/>
                <c:pt idx="0">
                  <c:v>2496.21</c:v>
                </c:pt>
                <c:pt idx="1">
                  <c:v>11500</c:v>
                </c:pt>
                <c:pt idx="2">
                  <c:v>2125.7800000000002</c:v>
                </c:pt>
                <c:pt idx="3">
                  <c:v>3156</c:v>
                </c:pt>
                <c:pt idx="4" formatCode="&quot;R$&quot;#,##0.00_);[Red]\(&quot;R$&quot;#,##0.00\)">
                  <c:v>1589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59-45A4-9331-B77A12A85C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rgbClr val="4A9B82"/>
      </a:solidFill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0.35385</cdr:x>
      <cdr:y>0.13394</cdr:y>
    </cdr:from>
    <cdr:to>
      <cdr:x>0.65058</cdr:x>
      <cdr:y>0.13394</cdr:y>
    </cdr:to>
    <cdr:cxnSp macro="">
      <cdr:nvCxnSpPr>
        <cdr:cNvPr id="3" name="Conector reto 2">
          <a:extLst xmlns:a="http://schemas.openxmlformats.org/drawingml/2006/main">
            <a:ext uri="{FF2B5EF4-FFF2-40B4-BE49-F238E27FC236}">
              <a16:creationId xmlns:a16="http://schemas.microsoft.com/office/drawing/2014/main" id="{36A4A86E-8FE9-47B1-A14D-43FFC01FA13C}"/>
            </a:ext>
          </a:extLst>
        </cdr:cNvPr>
        <cdr:cNvCxnSpPr/>
      </cdr:nvCxnSpPr>
      <cdr:spPr>
        <a:xfrm xmlns:a="http://schemas.openxmlformats.org/drawingml/2006/main">
          <a:off x="1548709" y="553278"/>
          <a:ext cx="1298713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D4070-6515-411A-8C44-0613BAA4C854}" type="datetimeFigureOut">
              <a:rPr lang="pt-BR" smtClean="0"/>
              <a:t>25/03/2022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3BE77-3C9E-48AD-A1BF-48E4AA61B91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0998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la Vaz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EB1F92-E05D-4CA1-8819-36C52FD3D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4A61-9DFF-46B9-8322-02CE27D29CCD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0C9AA42-4941-4031-8A02-FAF207403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74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9EB290-4993-4713-9B0C-5DB5D9C60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135" y="1828662"/>
            <a:ext cx="3414486" cy="4351338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E55AA8-DBE0-47D4-834F-89AEBCA8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C199B-7715-4283-A313-B797A22C3216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DD6B20-E4FC-41AF-9C86-9FE548BB5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34EAF1A-7D37-41AB-9353-9234B99A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8D001811-F076-410F-A40D-EFB2C13AD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E9704F4A-6241-46BC-AAC3-8E773FF55FCA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290377" y="1828662"/>
            <a:ext cx="3414486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pt-BR" dirty="0"/>
            </a:lvl1pPr>
            <a:lvl2pPr>
              <a:defRPr lang="pt-BR" dirty="0"/>
            </a:lvl2pPr>
            <a:lvl3pPr>
              <a:defRPr lang="pt-BR" dirty="0"/>
            </a:lvl3pPr>
            <a:lvl4pPr>
              <a:defRPr lang="pt-BR" dirty="0"/>
            </a:lvl4pPr>
            <a:lvl5pPr>
              <a:defRPr lang="pt-BR" dirty="0"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226B81D0-B860-472E-B1BF-D27B264880F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88756" y="1828662"/>
            <a:ext cx="3414486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pt-BR"/>
            </a:lvl1pPr>
            <a:lvl2pPr>
              <a:defRPr lang="pt-BR"/>
            </a:lvl2pPr>
            <a:lvl3pPr>
              <a:defRPr lang="pt-BR"/>
            </a:lvl3pPr>
            <a:lvl4pPr>
              <a:defRPr lang="pt-BR"/>
            </a:lvl4pPr>
            <a:lvl5pPr>
              <a:defRPr lang="pt-BR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456470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1E1C4-F041-48F1-98F6-FFCE7749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B404-7E4C-4607-87A3-B893A4D045AC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0C4BD2-A684-493A-A3AF-389F5A2F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3B26BF-D7DF-43D8-A91F-45989745B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3EF9B43B-DA06-40A1-A75B-1C201B20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F41C717-55EF-42EF-97F9-3365D01D0C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7575" y="2126566"/>
            <a:ext cx="2743200" cy="3891376"/>
          </a:xfrm>
          <a:ln>
            <a:solidFill>
              <a:srgbClr val="4A9B82"/>
            </a:solidFill>
          </a:ln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5" name="Espaço Reservado para Texto 7">
            <a:extLst>
              <a:ext uri="{FF2B5EF4-FFF2-40B4-BE49-F238E27FC236}">
                <a16:creationId xmlns:a16="http://schemas.microsoft.com/office/drawing/2014/main" id="{FDABA790-625E-4B8F-B4DC-9C65171BC5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260114" y="2126566"/>
            <a:ext cx="2743200" cy="3891376"/>
          </a:xfrm>
          <a:ln>
            <a:solidFill>
              <a:srgbClr val="4A9B82"/>
            </a:solidFill>
          </a:ln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6" name="Espaço Reservado para Texto 7">
            <a:extLst>
              <a:ext uri="{FF2B5EF4-FFF2-40B4-BE49-F238E27FC236}">
                <a16:creationId xmlns:a16="http://schemas.microsoft.com/office/drawing/2014/main" id="{1C53FF2D-C13F-4283-A02D-A3FCD67F67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2601" y="2126566"/>
            <a:ext cx="2743200" cy="3891376"/>
          </a:xfrm>
          <a:ln>
            <a:solidFill>
              <a:srgbClr val="4A9B82"/>
            </a:solidFill>
          </a:ln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A3D57934-8850-4209-8972-5385605AE4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05088" y="2126566"/>
            <a:ext cx="2743200" cy="3891376"/>
          </a:xfrm>
          <a:ln>
            <a:solidFill>
              <a:srgbClr val="4A9B82"/>
            </a:solidFill>
          </a:ln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246250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96BE647-2184-4ADD-85CB-14C7E89B03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88824" y="358799"/>
            <a:ext cx="1614351" cy="285701"/>
          </a:xfrm>
        </p:spPr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FCAAB9-F894-4B02-9D44-F7ACFB62976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5D32683-A127-40AD-9F0A-B24D7861C3C3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07F586-CB98-4104-8765-EF92ACEAC3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FC60FD5-A794-4C25-ADA6-3EF6AD56E32B}"/>
              </a:ext>
            </a:extLst>
          </p:cNvPr>
          <p:cNvSpPr/>
          <p:nvPr userDrawn="1"/>
        </p:nvSpPr>
        <p:spPr>
          <a:xfrm>
            <a:off x="0" y="2893264"/>
            <a:ext cx="12192000" cy="1071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glow rad="1397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34FAAB-86A7-4AFA-97BD-5DEE3EBD5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157" y="3044074"/>
            <a:ext cx="5649686" cy="769852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9659E87-077D-4CA4-97F2-511A6F7494F7}"/>
              </a:ext>
            </a:extLst>
          </p:cNvPr>
          <p:cNvSpPr/>
          <p:nvPr userDrawn="1"/>
        </p:nvSpPr>
        <p:spPr>
          <a:xfrm>
            <a:off x="-4620828" y="2653639"/>
            <a:ext cx="4320000" cy="390435"/>
          </a:xfrm>
          <a:prstGeom prst="rect">
            <a:avLst/>
          </a:prstGeom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D455044-0FC4-4668-B796-E7E1C01009BE}"/>
              </a:ext>
            </a:extLst>
          </p:cNvPr>
          <p:cNvSpPr/>
          <p:nvPr userDrawn="1"/>
        </p:nvSpPr>
        <p:spPr>
          <a:xfrm>
            <a:off x="-5579442" y="3058443"/>
            <a:ext cx="5400000" cy="68103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1BAA74C-A94C-4BCE-862C-9833798A9313}"/>
              </a:ext>
            </a:extLst>
          </p:cNvPr>
          <p:cNvSpPr/>
          <p:nvPr userDrawn="1"/>
        </p:nvSpPr>
        <p:spPr>
          <a:xfrm>
            <a:off x="-5955578" y="3698128"/>
            <a:ext cx="2880000" cy="45741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4892153-9649-4C90-9642-6AA65A9F04FD}"/>
              </a:ext>
            </a:extLst>
          </p:cNvPr>
          <p:cNvSpPr/>
          <p:nvPr userDrawn="1"/>
        </p:nvSpPr>
        <p:spPr>
          <a:xfrm>
            <a:off x="-4468428" y="2806039"/>
            <a:ext cx="4320000" cy="390435"/>
          </a:xfrm>
          <a:prstGeom prst="rect">
            <a:avLst/>
          </a:prstGeom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5A0A667-564B-4846-A4B4-121CB32C2C1A}"/>
              </a:ext>
            </a:extLst>
          </p:cNvPr>
          <p:cNvSpPr/>
          <p:nvPr userDrawn="1"/>
        </p:nvSpPr>
        <p:spPr>
          <a:xfrm>
            <a:off x="-5427042" y="3210843"/>
            <a:ext cx="5400000" cy="68103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889A0FA-669B-422F-AA1C-66859414D597}"/>
              </a:ext>
            </a:extLst>
          </p:cNvPr>
          <p:cNvSpPr/>
          <p:nvPr userDrawn="1"/>
        </p:nvSpPr>
        <p:spPr>
          <a:xfrm>
            <a:off x="-5803178" y="3850528"/>
            <a:ext cx="2880000" cy="45741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6211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1.51094 -0.01667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47" y="-833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1.53294 0.004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641" y="20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1.42083 0.02847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42" y="141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2.5E-6 4.81481E-6 L 1.51094 -0.0166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47" y="-8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2.08333E-6 -1.85185E-6 L 1.53294 0.004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641" y="20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91667E-6 7.40741E-7 L 1.42083 0.02847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42" y="14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o no me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9C925379-1589-4CFD-8EBC-F6458F631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94377"/>
            <a:ext cx="9084496" cy="1281142"/>
          </a:xfr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3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pt-BR" dirty="0"/>
              <a:t>Clique para editar o título Mestre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29FA7C0-682B-4B54-AD2D-7FE71393B4E3}"/>
              </a:ext>
            </a:extLst>
          </p:cNvPr>
          <p:cNvGrpSpPr/>
          <p:nvPr userDrawn="1"/>
        </p:nvGrpSpPr>
        <p:grpSpPr>
          <a:xfrm>
            <a:off x="10278003" y="-313499"/>
            <a:ext cx="2296619" cy="1307487"/>
            <a:chOff x="10278003" y="-313499"/>
            <a:chExt cx="2296619" cy="1307487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56D4A6F4-0465-4CB8-8A8C-35B411F4EBC3}"/>
                </a:ext>
              </a:extLst>
            </p:cNvPr>
            <p:cNvSpPr/>
            <p:nvPr userDrawn="1"/>
          </p:nvSpPr>
          <p:spPr>
            <a:xfrm rot="18820741">
              <a:off x="11604709" y="-453592"/>
              <a:ext cx="646970" cy="1292856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D60A2EC3-9946-4B51-BC5C-C9143FE7DD14}"/>
                </a:ext>
              </a:extLst>
            </p:cNvPr>
            <p:cNvSpPr/>
            <p:nvPr userDrawn="1"/>
          </p:nvSpPr>
          <p:spPr>
            <a:xfrm rot="6485774">
              <a:off x="10892993" y="-928489"/>
              <a:ext cx="646970" cy="1876949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t-BR" dirty="0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E6E138E2-8169-4FB5-9337-D5417B15C9C6}"/>
                </a:ext>
              </a:extLst>
            </p:cNvPr>
            <p:cNvSpPr/>
            <p:nvPr userDrawn="1"/>
          </p:nvSpPr>
          <p:spPr>
            <a:xfrm rot="19577220">
              <a:off x="11862707" y="92847"/>
              <a:ext cx="646970" cy="90114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FCC23977-41C1-463F-9331-192885D011FA}"/>
              </a:ext>
            </a:extLst>
          </p:cNvPr>
          <p:cNvGrpSpPr/>
          <p:nvPr userDrawn="1"/>
        </p:nvGrpSpPr>
        <p:grpSpPr>
          <a:xfrm flipV="1">
            <a:off x="8739113" y="5184326"/>
            <a:ext cx="3879996" cy="1963778"/>
            <a:chOff x="8694626" y="-268948"/>
            <a:chExt cx="3879996" cy="1963778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D25CE797-C115-4511-931F-6D3233DE6DD2}"/>
                </a:ext>
              </a:extLst>
            </p:cNvPr>
            <p:cNvSpPr/>
            <p:nvPr userDrawn="1"/>
          </p:nvSpPr>
          <p:spPr>
            <a:xfrm rot="18820741">
              <a:off x="11604709" y="-453592"/>
              <a:ext cx="646970" cy="1292856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1E1ED14E-6FA3-4052-BAAF-EC8B2CE50280}"/>
                </a:ext>
              </a:extLst>
            </p:cNvPr>
            <p:cNvSpPr/>
            <p:nvPr userDrawn="1"/>
          </p:nvSpPr>
          <p:spPr>
            <a:xfrm rot="5999519">
              <a:off x="10154127" y="-1728449"/>
              <a:ext cx="646970" cy="356597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t-BR" dirty="0"/>
            </a:p>
          </p:txBody>
        </p: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0136F7A6-E503-4670-9170-CBFFC19FEB33}"/>
                </a:ext>
              </a:extLst>
            </p:cNvPr>
            <p:cNvSpPr/>
            <p:nvPr userDrawn="1"/>
          </p:nvSpPr>
          <p:spPr>
            <a:xfrm rot="20531479">
              <a:off x="11841049" y="-187775"/>
              <a:ext cx="646970" cy="1882605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E4B6AB9-A88F-420E-B652-49EFB10EA3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3923133"/>
            <a:ext cx="5321300" cy="577850"/>
          </a:xfr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defRPr>
            </a:lvl1pPr>
            <a:lvl2pPr>
              <a:defRPr lang="pt-BR" sz="1800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defRPr>
            </a:lvl2pPr>
            <a:lvl3pPr>
              <a:defRPr lang="pt-BR" sz="1800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defRPr>
            </a:lvl3pPr>
            <a:lvl4pPr>
              <a:defRPr lang="pt-BR" dirty="0" smtClean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defRPr>
            </a:lvl4pPr>
            <a:lvl5pPr>
              <a:defRPr lang="pt-BR" dirty="0">
                <a:solidFill>
                  <a:schemeClr val="accent2">
                    <a:lumMod val="75000"/>
                  </a:schemeClr>
                </a:solidFill>
                <a:latin typeface="Agency FB" panose="020B0503020202020204" pitchFamily="34" charset="0"/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AA8438-B580-49EC-B056-82BE1B13614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F1D7ED4-34D9-4BB2-A8CB-D90915239F82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AF21721-4F73-4DF7-8BDB-B20EA2168B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018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>
        <p:tmplLst>
          <p:tmpl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28ED60-F05D-469A-8948-19C066533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4130787"/>
          </a:xfrm>
          <a:ln>
            <a:solidFill>
              <a:srgbClr val="4A9B82"/>
            </a:solidFill>
          </a:ln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80CDFC-B65D-47FE-81B9-49C113F4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D54F7-9B4C-43B8-9890-7DCACFF1C122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24E91E-FC54-41E0-8C8C-E968A3A53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C15C59-CA9E-41D1-AEB8-399873BA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DBF4953B-9568-4A40-9784-A96746AA1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C73B63DD-5F02-4C5B-B954-C37BBF95CB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20088" y="1071563"/>
            <a:ext cx="3535362" cy="2357437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pt-BR" dirty="0"/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97066448-3398-4566-93DD-559A6E2EAF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8250" y="2455863"/>
            <a:ext cx="3535363" cy="2357437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pt-BR" dirty="0"/>
          </a:p>
        </p:txBody>
      </p:sp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0C9E1D03-2FA7-4023-8736-73A8C2B79E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85013" y="3830638"/>
            <a:ext cx="3535362" cy="2357437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pt-BR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309EE8D5-374C-4E22-B9CC-B7B2E550D7B1}"/>
              </a:ext>
            </a:extLst>
          </p:cNvPr>
          <p:cNvCxnSpPr>
            <a:cxnSpLocks/>
          </p:cNvCxnSpPr>
          <p:nvPr userDrawn="1"/>
        </p:nvCxnSpPr>
        <p:spPr>
          <a:xfrm>
            <a:off x="1181788" y="2873829"/>
            <a:ext cx="522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2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3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3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>
        <p:tmplLst>
          <p:tmpl>
            <p:tnLst>
              <p:par>
                <p:cTn presetID="2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  <p:bldP spid="14" grpId="0"/>
      <p:bldP spid="1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24EDF8-EF8B-47B6-891D-767830AAB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B23AEB0B-378E-4232-B1CA-5948FC7D98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15197" y="433608"/>
            <a:ext cx="4259263" cy="1776413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pt-BR"/>
            </a:lvl1pPr>
          </a:lstStyle>
          <a:p>
            <a:pPr lvl="0"/>
            <a:endParaRPr lang="pt-BR"/>
          </a:p>
        </p:txBody>
      </p:sp>
      <p:sp>
        <p:nvSpPr>
          <p:cNvPr id="10" name="Espaço Reservado para Imagem 8">
            <a:extLst>
              <a:ext uri="{FF2B5EF4-FFF2-40B4-BE49-F238E27FC236}">
                <a16:creationId xmlns:a16="http://schemas.microsoft.com/office/drawing/2014/main" id="{FF384728-D150-469D-928B-2C3A95CF1D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5197" y="4392016"/>
            <a:ext cx="4259263" cy="1776413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pt-BR"/>
            </a:lvl1pPr>
          </a:lstStyle>
          <a:p>
            <a:pPr lvl="0"/>
            <a:endParaRPr lang="pt-BR"/>
          </a:p>
        </p:txBody>
      </p:sp>
      <p:sp>
        <p:nvSpPr>
          <p:cNvPr id="11" name="Espaço Reservado para Imagem 8">
            <a:extLst>
              <a:ext uri="{FF2B5EF4-FFF2-40B4-BE49-F238E27FC236}">
                <a16:creationId xmlns:a16="http://schemas.microsoft.com/office/drawing/2014/main" id="{95ECC044-38DB-4AA6-B3DA-E2A1354BE7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15197" y="2412812"/>
            <a:ext cx="4259263" cy="1776413"/>
          </a:xfr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pt-BR"/>
            </a:lvl1pPr>
          </a:lstStyle>
          <a:p>
            <a:pPr lvl="0"/>
            <a:endParaRPr lang="pt-BR"/>
          </a:p>
        </p:txBody>
      </p: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7E0BD547-8C71-44F2-B35A-AE903CB05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4130787"/>
          </a:xfrm>
          <a:ln>
            <a:solidFill>
              <a:srgbClr val="4A9B82"/>
            </a:solidFill>
          </a:ln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D8FE42E-7160-442B-A919-33B9C11E52D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7F1D7ED4-34D9-4BB2-A8CB-D90915239F82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5B0F880-80AE-4350-83AF-59DFE70481E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50A96CA7-90AA-43A3-BE72-98CC4CBFFFB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452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 animBg="1">
        <p:tmplLst>
          <p:tmpl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28773B-5904-4184-9034-4F7773A18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40F0C40-0495-49CB-9BEB-A18809FCEA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6E3CF6-6F17-4970-A1C6-E6EE1D481B0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6E3C113-395E-4766-AA81-DB670D32BC43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A1AB7B-366B-4E50-8E10-20959270A75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Texto 3">
            <a:extLst>
              <a:ext uri="{FF2B5EF4-FFF2-40B4-BE49-F238E27FC236}">
                <a16:creationId xmlns:a16="http://schemas.microsoft.com/office/drawing/2014/main" id="{8D9BB763-D377-40FB-894D-8933DC5E0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4130787"/>
          </a:xfrm>
          <a:ln>
            <a:solidFill>
              <a:srgbClr val="4A9B82"/>
            </a:solidFill>
          </a:ln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Gráfico 7">
            <a:extLst>
              <a:ext uri="{FF2B5EF4-FFF2-40B4-BE49-F238E27FC236}">
                <a16:creationId xmlns:a16="http://schemas.microsoft.com/office/drawing/2014/main" id="{40AD8BEF-84AF-4532-8416-5E2E5A293A30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7197634" y="2057399"/>
            <a:ext cx="4376829" cy="4130787"/>
          </a:xfrm>
          <a:ln>
            <a:solidFill>
              <a:srgbClr val="4A9B82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pt-BR" sz="1600"/>
            </a:lvl1pPr>
          </a:lstStyle>
          <a:p>
            <a:pPr marL="0" lv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5323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A6B07D-1FF0-4B78-8880-4FB0B6C0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077CDC-9D22-4AB7-877C-E42D54E4E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C14A9-C05D-47DE-9105-E853A61FD11A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3DE8E69-345A-4D62-99EF-1506E7AA2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06FB9F-F9B3-48D4-AFFA-FE882C78E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62AB1946-C00C-408B-87CA-4959DEEE01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1" y="2476144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1" name="Espaço Reservado para Texto 9">
            <a:extLst>
              <a:ext uri="{FF2B5EF4-FFF2-40B4-BE49-F238E27FC236}">
                <a16:creationId xmlns:a16="http://schemas.microsoft.com/office/drawing/2014/main" id="{8CA594BE-DC21-44EC-B7D3-9D340C0A8C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3683093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 dirty="0">
                <a:solidFill>
                  <a:schemeClr val="lt1"/>
                </a:solidFill>
              </a:defRPr>
            </a:lvl1pPr>
            <a:lvl2pPr>
              <a:defRPr lang="pt-BR" sz="1800" dirty="0">
                <a:solidFill>
                  <a:schemeClr val="lt1"/>
                </a:solidFill>
              </a:defRPr>
            </a:lvl2pPr>
            <a:lvl3pPr>
              <a:defRPr lang="pt-BR" sz="1800" dirty="0">
                <a:solidFill>
                  <a:schemeClr val="lt1"/>
                </a:solidFill>
              </a:defRPr>
            </a:lvl3pPr>
            <a:lvl4pPr>
              <a:defRPr lang="pt-BR" dirty="0">
                <a:solidFill>
                  <a:schemeClr val="lt1"/>
                </a:solidFill>
              </a:defRPr>
            </a:lvl4pPr>
            <a:lvl5pPr>
              <a:defRPr lang="pt-BR" dirty="0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2" name="Espaço Reservado para Texto 9">
            <a:extLst>
              <a:ext uri="{FF2B5EF4-FFF2-40B4-BE49-F238E27FC236}">
                <a16:creationId xmlns:a16="http://schemas.microsoft.com/office/drawing/2014/main" id="{4C2A9693-DDA8-449B-A9D8-A86337B2B9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1" y="4890041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 dirty="0">
                <a:solidFill>
                  <a:schemeClr val="lt1"/>
                </a:solidFill>
              </a:defRPr>
            </a:lvl1pPr>
            <a:lvl2pPr>
              <a:defRPr lang="pt-BR" sz="1800" dirty="0">
                <a:solidFill>
                  <a:schemeClr val="lt1"/>
                </a:solidFill>
              </a:defRPr>
            </a:lvl2pPr>
            <a:lvl3pPr>
              <a:defRPr lang="pt-BR" sz="1800" dirty="0">
                <a:solidFill>
                  <a:schemeClr val="lt1"/>
                </a:solidFill>
              </a:defRPr>
            </a:lvl3pPr>
            <a:lvl4pPr>
              <a:defRPr lang="pt-BR" dirty="0">
                <a:solidFill>
                  <a:schemeClr val="lt1"/>
                </a:solidFill>
              </a:defRPr>
            </a:lvl4pPr>
            <a:lvl5pPr>
              <a:defRPr lang="pt-BR" dirty="0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3328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t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A6B07D-1FF0-4B78-8880-4FB0B6C0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077CDC-9D22-4AB7-877C-E42D54E4E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C152-144B-4EAE-882F-1C13C39248C6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3DE8E69-345A-4D62-99EF-1506E7AA2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06FB9F-F9B3-48D4-AFFA-FE882C78E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62AB1946-C00C-408B-87CA-4959DEEE01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1" y="2455789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1" name="Espaço Reservado para Texto 9">
            <a:extLst>
              <a:ext uri="{FF2B5EF4-FFF2-40B4-BE49-F238E27FC236}">
                <a16:creationId xmlns:a16="http://schemas.microsoft.com/office/drawing/2014/main" id="{8CA594BE-DC21-44EC-B7D3-9D340C0A8C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3662737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 dirty="0">
                <a:solidFill>
                  <a:schemeClr val="lt1"/>
                </a:solidFill>
              </a:defRPr>
            </a:lvl1pPr>
            <a:lvl2pPr>
              <a:defRPr lang="pt-BR" sz="1800" dirty="0">
                <a:solidFill>
                  <a:schemeClr val="lt1"/>
                </a:solidFill>
              </a:defRPr>
            </a:lvl2pPr>
            <a:lvl3pPr>
              <a:defRPr lang="pt-BR" sz="1800" dirty="0">
                <a:solidFill>
                  <a:schemeClr val="lt1"/>
                </a:solidFill>
              </a:defRPr>
            </a:lvl3pPr>
            <a:lvl4pPr>
              <a:defRPr lang="pt-BR" dirty="0">
                <a:solidFill>
                  <a:schemeClr val="lt1"/>
                </a:solidFill>
              </a:defRPr>
            </a:lvl4pPr>
            <a:lvl5pPr>
              <a:defRPr lang="pt-BR" dirty="0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2" name="Espaço Reservado para Texto 9">
            <a:extLst>
              <a:ext uri="{FF2B5EF4-FFF2-40B4-BE49-F238E27FC236}">
                <a16:creationId xmlns:a16="http://schemas.microsoft.com/office/drawing/2014/main" id="{4C2A9693-DDA8-449B-A9D8-A86337B2B9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1" y="4869686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 dirty="0">
                <a:solidFill>
                  <a:schemeClr val="lt1"/>
                </a:solidFill>
              </a:defRPr>
            </a:lvl1pPr>
            <a:lvl2pPr>
              <a:defRPr lang="pt-BR" sz="1800" dirty="0">
                <a:solidFill>
                  <a:schemeClr val="lt1"/>
                </a:solidFill>
              </a:defRPr>
            </a:lvl2pPr>
            <a:lvl3pPr>
              <a:defRPr lang="pt-BR" sz="1800" dirty="0">
                <a:solidFill>
                  <a:schemeClr val="lt1"/>
                </a:solidFill>
              </a:defRPr>
            </a:lvl3pPr>
            <a:lvl4pPr>
              <a:defRPr lang="pt-BR" dirty="0">
                <a:solidFill>
                  <a:schemeClr val="lt1"/>
                </a:solidFill>
              </a:defRPr>
            </a:lvl4pPr>
            <a:lvl5pPr>
              <a:defRPr lang="pt-BR" dirty="0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9" name="Espaço Reservado para Texto 9">
            <a:extLst>
              <a:ext uri="{FF2B5EF4-FFF2-40B4-BE49-F238E27FC236}">
                <a16:creationId xmlns:a16="http://schemas.microsoft.com/office/drawing/2014/main" id="{A40C26C6-B092-4260-8AAE-51721D7A13E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21730" y="2496467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3" name="Espaço Reservado para Texto 9">
            <a:extLst>
              <a:ext uri="{FF2B5EF4-FFF2-40B4-BE49-F238E27FC236}">
                <a16:creationId xmlns:a16="http://schemas.microsoft.com/office/drawing/2014/main" id="{0DD2CBE6-81CE-44BF-BB15-9D243B1AD3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21730" y="3683076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4" name="Espaço Reservado para Texto 9">
            <a:extLst>
              <a:ext uri="{FF2B5EF4-FFF2-40B4-BE49-F238E27FC236}">
                <a16:creationId xmlns:a16="http://schemas.microsoft.com/office/drawing/2014/main" id="{F3B630F3-B5BC-4E0A-8702-65C1E90B74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21730" y="4869686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5" name="Espaço Reservado para Texto 9">
            <a:extLst>
              <a:ext uri="{FF2B5EF4-FFF2-40B4-BE49-F238E27FC236}">
                <a16:creationId xmlns:a16="http://schemas.microsoft.com/office/drawing/2014/main" id="{B7808170-C27C-4FED-BD58-28F0F5FB2B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94712" y="2492891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6" name="Espaço Reservado para Texto 9">
            <a:extLst>
              <a:ext uri="{FF2B5EF4-FFF2-40B4-BE49-F238E27FC236}">
                <a16:creationId xmlns:a16="http://schemas.microsoft.com/office/drawing/2014/main" id="{9BBC4220-BA17-4B89-AE13-D39FB165F1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94712" y="4866110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AC421C8-D112-41BD-B32E-74645348402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494712" y="3679500"/>
            <a:ext cx="3697288" cy="600075"/>
          </a:xfrm>
          <a:solidFill>
            <a:schemeClr val="accent6">
              <a:lumMod val="75000"/>
            </a:schemeClr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pt-BR" sz="1800">
                <a:solidFill>
                  <a:schemeClr val="lt1"/>
                </a:solidFill>
              </a:defRPr>
            </a:lvl1pPr>
            <a:lvl2pPr>
              <a:defRPr lang="pt-BR" sz="1800">
                <a:solidFill>
                  <a:schemeClr val="lt1"/>
                </a:solidFill>
              </a:defRPr>
            </a:lvl2pPr>
            <a:lvl3pPr>
              <a:defRPr lang="pt-BR" sz="1800">
                <a:solidFill>
                  <a:schemeClr val="lt1"/>
                </a:solidFill>
              </a:defRPr>
            </a:lvl3pPr>
            <a:lvl4pPr>
              <a:defRPr lang="pt-BR">
                <a:solidFill>
                  <a:schemeClr val="lt1"/>
                </a:solidFill>
              </a:defRPr>
            </a:lvl4pPr>
            <a:lvl5pPr>
              <a:defRPr lang="pt-BR">
                <a:solidFill>
                  <a:schemeClr val="lt1"/>
                </a:solidFill>
              </a:defRPr>
            </a:lvl5pPr>
          </a:lstStyle>
          <a:p>
            <a:pPr marL="0" lvl="0" algn="ctr"/>
            <a:r>
              <a:rPr lang="pt-BR" dirty="0"/>
              <a:t>Clique para editar os estilos de texto Mestres</a:t>
            </a:r>
          </a:p>
          <a:p>
            <a:pPr marL="457200" lvl="1"/>
            <a:r>
              <a:rPr lang="pt-BR" dirty="0"/>
              <a:t>Segundo nível</a:t>
            </a:r>
          </a:p>
          <a:p>
            <a:pPr marL="914400" lvl="2"/>
            <a:r>
              <a:rPr lang="pt-BR" dirty="0"/>
              <a:t>Terceiro nível</a:t>
            </a:r>
          </a:p>
          <a:p>
            <a:pPr marL="1371600" lvl="3"/>
            <a:r>
              <a:rPr lang="pt-BR" dirty="0"/>
              <a:t>Quarto nível</a:t>
            </a:r>
          </a:p>
          <a:p>
            <a:pPr marL="1828800"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9574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000"/>
                            </p:stCondLst>
                            <p:childTnLst>
                              <p:par>
                                <p:cTn id="8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000"/>
                            </p:stCondLst>
                            <p:childTnLst>
                              <p:par>
                                <p:cTn id="1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3500"/>
                            </p:stCondLst>
                            <p:childTnLst>
                              <p:par>
                                <p:cTn id="1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4000"/>
                            </p:stCondLst>
                            <p:childTnLst>
                              <p:par>
                                <p:cTn id="1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uiExpand="1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unto Un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BCE61C-7EA2-4519-A05F-1A3CFD216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EE761E9-D2DF-4F0C-A077-CE0F9B098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783E44-98C6-4CE3-A6A3-8D7B07625FB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224902D4-4AD8-44D9-AD8A-3A3B6419CF75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68F2CC-ABA4-49F0-9EBD-FA701B8119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10517BBF-37F6-4435-9FBE-A76E352E9E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6000" y="1828662"/>
            <a:ext cx="108000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43552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7D5AE-AA96-46A3-8360-91DB8D4BD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1C434AF-CE39-414D-BBC9-695B1E53C5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19C47-F680-4243-8945-955A516EB25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A0A8EE-BE9F-4479-8789-BA809761F72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C44EEFF-896F-44E2-B305-B8B631402C99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01A179-392B-43F3-92D7-3A352F3AFA5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BCFF95E1-376C-4D99-9802-9EA09EF53A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4000" y="1828662"/>
            <a:ext cx="52200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1CD7F0C-CACB-4ED2-96F1-13810608BB9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88000" y="1828662"/>
            <a:ext cx="52200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pt-BR" dirty="0"/>
            </a:lvl1pPr>
            <a:lvl2pPr>
              <a:defRPr lang="pt-BR" dirty="0"/>
            </a:lvl2pPr>
            <a:lvl3pPr>
              <a:defRPr lang="pt-BR" dirty="0"/>
            </a:lvl3pPr>
            <a:lvl4pPr>
              <a:defRPr lang="pt-BR" dirty="0"/>
            </a:lvl4pPr>
            <a:lvl5pPr>
              <a:defRPr lang="pt-BR" dirty="0"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93418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25000"/>
              </a:schemeClr>
            </a:gs>
            <a:gs pos="62000">
              <a:schemeClr val="tx2">
                <a:lumMod val="50000"/>
              </a:schemeClr>
            </a:gs>
            <a:gs pos="100000">
              <a:schemeClr val="tx2">
                <a:lumMod val="9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D3BD12-BCEB-4DD3-9BD8-7194BBD4EA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65956" y="277331"/>
            <a:ext cx="1614351" cy="2857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r">
              <a:defRPr lang="pt-BR" smtClean="0">
                <a:solidFill>
                  <a:schemeClr val="lt1"/>
                </a:solidFill>
              </a:defRPr>
            </a:lvl1pPr>
          </a:lstStyle>
          <a:p>
            <a:fld id="{EA919C47-F680-4243-8945-955A516EB251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890A500-9550-4C65-9F9B-36BF2CFA549B}"/>
              </a:ext>
            </a:extLst>
          </p:cNvPr>
          <p:cNvSpPr/>
          <p:nvPr userDrawn="1"/>
        </p:nvSpPr>
        <p:spPr>
          <a:xfrm>
            <a:off x="0" y="1416217"/>
            <a:ext cx="4320000" cy="390435"/>
          </a:xfrm>
          <a:prstGeom prst="rect">
            <a:avLst/>
          </a:prstGeom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93CB4F-18EE-4607-A7D5-7F968897B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69013"/>
            <a:ext cx="10515600" cy="4307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02844B-8AB1-491D-B746-395B42396A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D7ED4-34D9-4BB2-A8CB-D90915239F82}" type="datetime1">
              <a:rPr lang="pt-BR" smtClean="0"/>
              <a:t>25/03/2022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38DAA4-9826-44A7-B0B0-B503C76DE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236AFF8-63EE-4C19-A401-FDC891E899CC}"/>
              </a:ext>
            </a:extLst>
          </p:cNvPr>
          <p:cNvSpPr/>
          <p:nvPr userDrawn="1"/>
        </p:nvSpPr>
        <p:spPr>
          <a:xfrm>
            <a:off x="0" y="103608"/>
            <a:ext cx="5400000" cy="68103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EF25AAD-2151-49AA-9A85-CCB397A05EAB}"/>
              </a:ext>
            </a:extLst>
          </p:cNvPr>
          <p:cNvSpPr/>
          <p:nvPr userDrawn="1"/>
        </p:nvSpPr>
        <p:spPr>
          <a:xfrm>
            <a:off x="0" y="590739"/>
            <a:ext cx="6792687" cy="10714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glow rad="1397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832E200-9B71-4C2A-BCEB-6E55350F7ACB}"/>
              </a:ext>
            </a:extLst>
          </p:cNvPr>
          <p:cNvSpPr/>
          <p:nvPr userDrawn="1"/>
        </p:nvSpPr>
        <p:spPr>
          <a:xfrm>
            <a:off x="0" y="287921"/>
            <a:ext cx="4075613" cy="501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>
                <a:solidFill>
                  <a:schemeClr val="bg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Jogos Digitais</a:t>
            </a: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A460235-9FB1-4D6C-B7C5-1944CD2CB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40058"/>
            <a:ext cx="6701248" cy="7698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/>
              <a:t>Clique para editar o título Mestre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28F1DE2B-4D72-4AFE-AECB-13366346B59A}"/>
              </a:ext>
            </a:extLst>
          </p:cNvPr>
          <p:cNvGrpSpPr/>
          <p:nvPr userDrawn="1"/>
        </p:nvGrpSpPr>
        <p:grpSpPr>
          <a:xfrm>
            <a:off x="10211582" y="-324077"/>
            <a:ext cx="2363040" cy="1415346"/>
            <a:chOff x="10211582" y="-324077"/>
            <a:chExt cx="2363040" cy="1415346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C9829DEA-3123-4A83-AF56-67E543A16963}"/>
                </a:ext>
              </a:extLst>
            </p:cNvPr>
            <p:cNvSpPr/>
            <p:nvPr userDrawn="1"/>
          </p:nvSpPr>
          <p:spPr>
            <a:xfrm rot="18820741">
              <a:off x="11604709" y="-453592"/>
              <a:ext cx="646970" cy="1292856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232F7CDA-5A6F-40C9-B333-6C768EEDF6C1}"/>
                </a:ext>
              </a:extLst>
            </p:cNvPr>
            <p:cNvSpPr/>
            <p:nvPr userDrawn="1"/>
          </p:nvSpPr>
          <p:spPr>
            <a:xfrm rot="6485774">
              <a:off x="10860625" y="-973120"/>
              <a:ext cx="646970" cy="1945055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t-BR" dirty="0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0AFD5934-29A4-497E-9B5F-EFF0D5B9A79E}"/>
                </a:ext>
              </a:extLst>
            </p:cNvPr>
            <p:cNvSpPr/>
            <p:nvPr userDrawn="1"/>
          </p:nvSpPr>
          <p:spPr>
            <a:xfrm rot="19577220">
              <a:off x="11892182" y="83916"/>
              <a:ext cx="646970" cy="1007353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8D7096FA-FD0E-4DFA-993F-511CB510DBBD}"/>
              </a:ext>
            </a:extLst>
          </p:cNvPr>
          <p:cNvGrpSpPr/>
          <p:nvPr userDrawn="1"/>
        </p:nvGrpSpPr>
        <p:grpSpPr>
          <a:xfrm rot="5156422" flipV="1">
            <a:off x="-797419" y="5308812"/>
            <a:ext cx="2296619" cy="1475448"/>
            <a:chOff x="10278003" y="-313499"/>
            <a:chExt cx="2296619" cy="1475448"/>
          </a:xfrm>
        </p:grpSpPr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D02EC013-B32A-41C4-8B6A-39A7DBF53204}"/>
                </a:ext>
              </a:extLst>
            </p:cNvPr>
            <p:cNvSpPr/>
            <p:nvPr userDrawn="1"/>
          </p:nvSpPr>
          <p:spPr>
            <a:xfrm rot="18820741">
              <a:off x="11604709" y="-453592"/>
              <a:ext cx="646970" cy="1292856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F6D3B4E3-E8F1-4796-A427-6A449E9485F3}"/>
                </a:ext>
              </a:extLst>
            </p:cNvPr>
            <p:cNvSpPr/>
            <p:nvPr userDrawn="1"/>
          </p:nvSpPr>
          <p:spPr>
            <a:xfrm rot="6485774">
              <a:off x="10892993" y="-928489"/>
              <a:ext cx="646970" cy="1876949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t-BR" dirty="0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7BA78CA1-88BC-4D5C-90AF-79D22A6A3A27}"/>
                </a:ext>
              </a:extLst>
            </p:cNvPr>
            <p:cNvSpPr/>
            <p:nvPr userDrawn="1"/>
          </p:nvSpPr>
          <p:spPr>
            <a:xfrm rot="19577220">
              <a:off x="11913598" y="77427"/>
              <a:ext cx="646970" cy="1084522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22" name="Gráfico 21" descr="Controlador de jogo com preenchimento sólido">
            <a:extLst>
              <a:ext uri="{FF2B5EF4-FFF2-40B4-BE49-F238E27FC236}">
                <a16:creationId xmlns:a16="http://schemas.microsoft.com/office/drawing/2014/main" id="{949A6592-9A38-4FB9-9B68-3CECEF8CAA3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562736" y="238960"/>
            <a:ext cx="599573" cy="59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298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6" r:id="rId3"/>
    <p:sldLayoutId id="2147483660" r:id="rId4"/>
    <p:sldLayoutId id="2147483662" r:id="rId5"/>
    <p:sldLayoutId id="2147483659" r:id="rId6"/>
    <p:sldLayoutId id="2147483661" r:id="rId7"/>
    <p:sldLayoutId id="2147483664" r:id="rId8"/>
    <p:sldLayoutId id="2147483663" r:id="rId9"/>
    <p:sldLayoutId id="2147483652" r:id="rId10"/>
    <p:sldLayoutId id="2147483651" r:id="rId11"/>
    <p:sldLayoutId id="2147483665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7" grpId="0" animBg="1"/>
      <p:bldP spid="8" grpId="0" animBg="1"/>
      <p:bldP spid="10" grpId="0" animBg="1"/>
      <p:bldP spid="2" grpId="0"/>
    </p:bldLst>
  </p:timing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haroni" panose="02010803020104030203" pitchFamily="2" charset="-79"/>
          <a:ea typeface="+mj-ea"/>
          <a:cs typeface="Aharoni" panose="02010803020104030203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lassdoor.com.br/index.htm" TargetMode="External"/><Relationship Id="rId2" Type="http://schemas.openxmlformats.org/officeDocument/2006/relationships/hyperlink" Target="http://https/www.uol.com.br/start/ultimas-noticias/2020/05/08/11-documentarios-para-entender-a-industria-dos-games.htm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21610EE-D586-4F85-8F8A-F4EFC4EA0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Jogos Digitais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9D7FBAD-A34D-46CB-AB00-7C819FFE0F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Felipe Silva Do Nascimento</a:t>
            </a:r>
          </a:p>
        </p:txBody>
      </p:sp>
    </p:spTree>
    <p:extLst>
      <p:ext uri="{BB962C8B-B14F-4D97-AF65-F5344CB8AC3E}">
        <p14:creationId xmlns:p14="http://schemas.microsoft.com/office/powerpoint/2010/main" val="866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 uiExpand="1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4">
            <a:extLst>
              <a:ext uri="{FF2B5EF4-FFF2-40B4-BE49-F238E27FC236}">
                <a16:creationId xmlns:a16="http://schemas.microsoft.com/office/drawing/2014/main" id="{51F71F12-7C20-4BD0-9ECC-500362193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14" y="350970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pt-BR" dirty="0"/>
              <a:t>Indicação</a:t>
            </a: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dirty="0"/>
              <a:t>de </a:t>
            </a:r>
            <a:r>
              <a:rPr lang="pt-BR" dirty="0"/>
              <a:t>Filme</a:t>
            </a:r>
            <a:r>
              <a:rPr lang="en-US" dirty="0"/>
              <a:t> 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E693F7-96DF-44ED-ABBA-39D414593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just">
              <a:buFont typeface="Arial" panose="020B0604020202020204" pitchFamily="34" charset="0"/>
              <a:buChar char="•"/>
            </a:pPr>
            <a:r>
              <a:rPr lang="en-US" sz="2000" dirty="0"/>
              <a:t>Provavelmente, um dos </a:t>
            </a:r>
            <a:r>
              <a:rPr lang="en-US" sz="2000" dirty="0" err="1"/>
              <a:t>documentários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famosos</a:t>
            </a:r>
            <a:r>
              <a:rPr lang="en-US" sz="2000" dirty="0"/>
              <a:t> </a:t>
            </a:r>
            <a:r>
              <a:rPr lang="en-US" sz="2000" dirty="0" err="1"/>
              <a:t>sobre</a:t>
            </a:r>
            <a:r>
              <a:rPr lang="en-US" sz="2000" dirty="0"/>
              <a:t> a </a:t>
            </a:r>
            <a:r>
              <a:rPr lang="en-US" sz="2000" dirty="0" err="1"/>
              <a:t>indústria</a:t>
            </a:r>
            <a:r>
              <a:rPr lang="en-US" sz="2000" dirty="0"/>
              <a:t>, o </a:t>
            </a:r>
            <a:r>
              <a:rPr lang="en-US" sz="2000" dirty="0" err="1"/>
              <a:t>filme</a:t>
            </a:r>
            <a:r>
              <a:rPr lang="en-US" sz="2000" dirty="0"/>
              <a:t> de Jeremy Snead </a:t>
            </a:r>
            <a:r>
              <a:rPr lang="en-US" sz="2000" dirty="0" err="1"/>
              <a:t>foi</a:t>
            </a:r>
            <a:r>
              <a:rPr lang="en-US" sz="2000" dirty="0"/>
              <a:t> </a:t>
            </a:r>
            <a:r>
              <a:rPr lang="en-US" sz="2000" dirty="0" err="1"/>
              <a:t>produzido</a:t>
            </a:r>
            <a:r>
              <a:rPr lang="en-US" sz="2000" dirty="0"/>
              <a:t> </a:t>
            </a:r>
            <a:r>
              <a:rPr lang="en-US" sz="2000" dirty="0" err="1"/>
              <a:t>após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campanha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do que </a:t>
            </a:r>
            <a:r>
              <a:rPr lang="en-US" sz="2000" dirty="0" err="1"/>
              <a:t>bem</a:t>
            </a:r>
            <a:r>
              <a:rPr lang="en-US" sz="2000" dirty="0"/>
              <a:t> </a:t>
            </a:r>
            <a:r>
              <a:rPr lang="en-US" sz="2000" dirty="0" err="1"/>
              <a:t>sucedida</a:t>
            </a:r>
            <a:r>
              <a:rPr lang="en-US" sz="2000" dirty="0"/>
              <a:t> de </a:t>
            </a:r>
            <a:r>
              <a:rPr lang="en-US" sz="2000" dirty="0" err="1"/>
              <a:t>financiamento</a:t>
            </a:r>
            <a:r>
              <a:rPr lang="en-US" sz="2000" dirty="0"/>
              <a:t> </a:t>
            </a:r>
            <a:r>
              <a:rPr lang="en-US" sz="2000" dirty="0" err="1"/>
              <a:t>coletivo</a:t>
            </a:r>
            <a:r>
              <a:rPr lang="en-US" sz="2000" dirty="0"/>
              <a:t> e </a:t>
            </a:r>
            <a:r>
              <a:rPr lang="en-US" sz="2000" dirty="0" err="1"/>
              <a:t>reúne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série</a:t>
            </a:r>
            <a:r>
              <a:rPr lang="en-US" sz="2000" dirty="0"/>
              <a:t> de </a:t>
            </a:r>
            <a:r>
              <a:rPr lang="en-US" sz="2000" dirty="0" err="1"/>
              <a:t>pontos</a:t>
            </a:r>
            <a:r>
              <a:rPr lang="en-US" sz="2000" dirty="0"/>
              <a:t> de vista </a:t>
            </a:r>
            <a:r>
              <a:rPr lang="en-US" sz="2000" dirty="0" err="1"/>
              <a:t>diferentes</a:t>
            </a:r>
            <a:r>
              <a:rPr lang="en-US" sz="2000" dirty="0"/>
              <a:t> </a:t>
            </a:r>
            <a:r>
              <a:rPr lang="en-US" sz="2000" dirty="0" err="1"/>
              <a:t>sobre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games: </a:t>
            </a:r>
            <a:r>
              <a:rPr lang="en-US" sz="2000" dirty="0" err="1"/>
              <a:t>desenvolvedores</a:t>
            </a:r>
            <a:r>
              <a:rPr lang="en-US" sz="2000" dirty="0"/>
              <a:t>, </a:t>
            </a:r>
            <a:r>
              <a:rPr lang="en-US" sz="2000" dirty="0" err="1"/>
              <a:t>consumidores</a:t>
            </a:r>
            <a:r>
              <a:rPr lang="en-US" sz="2000" dirty="0"/>
              <a:t> e </a:t>
            </a:r>
            <a:r>
              <a:rPr lang="en-US" sz="2000" dirty="0" err="1"/>
              <a:t>produtores</a:t>
            </a:r>
            <a:r>
              <a:rPr lang="en-US" sz="2000" dirty="0"/>
              <a:t> de </a:t>
            </a:r>
            <a:r>
              <a:rPr lang="en-US" sz="2000" dirty="0" err="1"/>
              <a:t>conteúdo</a:t>
            </a:r>
            <a:r>
              <a:rPr lang="en-US" sz="2000" dirty="0"/>
              <a:t>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X2Download.com-Videogames_ O Filme - Trailer">
            <a:hlinkClick r:id="" action="ppaction://media"/>
            <a:extLst>
              <a:ext uri="{FF2B5EF4-FFF2-40B4-BE49-F238E27FC236}">
                <a16:creationId xmlns:a16="http://schemas.microsoft.com/office/drawing/2014/main" id="{C4ED790F-5DF4-4F62-874A-B9CE3DF7F3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5862" y="1734440"/>
            <a:ext cx="6019331" cy="3385873"/>
          </a:xfrm>
          <a:prstGeom prst="rect">
            <a:avLst/>
          </a:prstGeom>
          <a:effectLst/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21C0A65-6E49-4425-A055-624FFC94612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EA919C47-F680-4243-8945-955A516EB251}" type="slidenum">
              <a:rPr lang="en-US">
                <a:solidFill>
                  <a:srgbClr val="303030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303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092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144">
        <p:split/>
      </p:transition>
    </mc:Choice>
    <mc:Fallback>
      <p:transition spd="slow" advTm="1144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C12473-D9D3-4B4D-A089-B6530DCAF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Referencias </a:t>
            </a:r>
            <a:r>
              <a:rPr lang="pt-BR" sz="2000" dirty="0"/>
              <a:t>(Links)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071DB2-26F2-4453-98DF-05A5D5897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hlinkClick r:id="rId2"/>
              </a:rPr>
              <a:t>Créditos para UOL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2FAEA38-1811-4548-98D9-0D453DAC1D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hlinkClick r:id="rId3"/>
              </a:rPr>
              <a:t>Uma das bases para achar os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163352"/>
      </p:ext>
    </p:extLst>
  </p:cSld>
  <p:clrMapOvr>
    <a:masterClrMapping/>
  </p:clrMapOvr>
  <p:transition spd="slow">
    <p:randomBa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BE8F335-CBC7-4659-804A-0A122915A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90064125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75C1A2FF-5142-4A12-A0C1-52E156F0A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6000" y="1953536"/>
            <a:ext cx="10800000" cy="4351338"/>
          </a:xfrm>
          <a:noFill/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Empregabilidade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pt-BR" sz="2200" b="1" dirty="0"/>
          </a:p>
          <a:p>
            <a:pPr marL="0" indent="0" algn="just">
              <a:lnSpc>
                <a:spcPct val="110000"/>
              </a:lnSpc>
              <a:buNone/>
            </a:pPr>
            <a:r>
              <a:rPr lang="pt-BR" sz="2400" b="1" dirty="0"/>
              <a:t>O mercado mais conhecido para esse profissional é o de entretenimento</a:t>
            </a:r>
            <a:r>
              <a:rPr lang="pt-BR" sz="2400" dirty="0"/>
              <a:t>, mas após cursar uma boa faculdade de Jogos Digitais, ele consegue ingressar também em outros setores. Entre eles está o </a:t>
            </a:r>
            <a:r>
              <a:rPr lang="pt-BR" sz="2400" b="1" dirty="0"/>
              <a:t>mercado de jogos educativos</a:t>
            </a:r>
            <a:r>
              <a:rPr lang="pt-BR" sz="2400" dirty="0"/>
              <a:t>, cada vez mais usados dentro das escolas.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559E6E-7581-491E-B588-6AC8505D7818}"/>
              </a:ext>
            </a:extLst>
          </p:cNvPr>
          <p:cNvSpPr txBox="1"/>
          <p:nvPr/>
        </p:nvSpPr>
        <p:spPr>
          <a:xfrm>
            <a:off x="167939" y="1034165"/>
            <a:ext cx="6480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Área de atuação, Salário, empregabilidade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FC3D62FB-FF18-4668-90D9-32F57F0E72FD}"/>
              </a:ext>
            </a:extLst>
          </p:cNvPr>
          <p:cNvCxnSpPr>
            <a:cxnSpLocks/>
          </p:cNvCxnSpPr>
          <p:nvPr/>
        </p:nvCxnSpPr>
        <p:spPr>
          <a:xfrm>
            <a:off x="3696858" y="2584174"/>
            <a:ext cx="47982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8636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11973-C083-4BB3-A542-CA14209B5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Área de atuação, Salário, empregabilidade</a:t>
            </a:r>
            <a:endParaRPr lang="pt-BR" sz="2400" dirty="0"/>
          </a:p>
        </p:txBody>
      </p:sp>
      <p:sp>
        <p:nvSpPr>
          <p:cNvPr id="5" name="Espaço Reservado para Conteúdo 10">
            <a:extLst>
              <a:ext uri="{FF2B5EF4-FFF2-40B4-BE49-F238E27FC236}">
                <a16:creationId xmlns:a16="http://schemas.microsoft.com/office/drawing/2014/main" id="{9F63A456-A400-41F2-9DB6-1740F336B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828800"/>
            <a:ext cx="10801350" cy="4351338"/>
          </a:xfrm>
          <a:noFill/>
          <a:ln>
            <a:noFill/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 algn="ctr">
              <a:buNone/>
            </a:pPr>
            <a:r>
              <a:rPr lang="pt-BR" dirty="0"/>
              <a:t>Área de Atuação</a:t>
            </a:r>
          </a:p>
          <a:p>
            <a:pPr marL="0" indent="0" algn="ctr">
              <a:buNone/>
            </a:pPr>
            <a:r>
              <a:rPr lang="pt-BR" dirty="0"/>
              <a:t>Hoje pra quem tem interesse em trabalhar no mundo dos Jogos Digitais, Existem Áreas como:</a:t>
            </a:r>
          </a:p>
          <a:p>
            <a:pPr marL="0" indent="0" algn="ctr">
              <a:buNone/>
            </a:pPr>
            <a:endParaRPr lang="pt-BR" dirty="0"/>
          </a:p>
          <a:p>
            <a:pPr algn="ctr"/>
            <a:r>
              <a:rPr lang="pt-BR" dirty="0">
                <a:latin typeface="Agency FB" panose="020B0503020202020204" pitchFamily="34" charset="0"/>
              </a:rPr>
              <a:t>Design de Games</a:t>
            </a:r>
          </a:p>
          <a:p>
            <a:pPr algn="ctr"/>
            <a:r>
              <a:rPr lang="pt-BR" dirty="0">
                <a:latin typeface="Agency FB" panose="020B0503020202020204" pitchFamily="34" charset="0"/>
              </a:rPr>
              <a:t>Design de Personagens</a:t>
            </a:r>
          </a:p>
          <a:p>
            <a:pPr algn="ctr"/>
            <a:r>
              <a:rPr lang="pt-BR" dirty="0">
                <a:latin typeface="Agency FB" panose="020B0503020202020204" pitchFamily="34" charset="0"/>
              </a:rPr>
              <a:t>Design de Cenário</a:t>
            </a:r>
          </a:p>
          <a:p>
            <a:pPr algn="ctr"/>
            <a:r>
              <a:rPr lang="pt-BR" dirty="0">
                <a:latin typeface="Agency FB" panose="020B0503020202020204" pitchFamily="34" charset="0"/>
              </a:rPr>
              <a:t>Pro Player (Jogador Profissional)</a:t>
            </a:r>
          </a:p>
          <a:p>
            <a:pPr algn="ctr"/>
            <a:r>
              <a:rPr lang="pt-BR" dirty="0">
                <a:latin typeface="Agency FB" panose="020B0503020202020204" pitchFamily="34" charset="0"/>
              </a:rPr>
              <a:t>Gaming Testing (</a:t>
            </a:r>
            <a:r>
              <a:rPr lang="pt-PT" dirty="0">
                <a:latin typeface="Agency FB" panose="020B0503020202020204" pitchFamily="34" charset="0"/>
              </a:rPr>
              <a:t>Testador de jogos)</a:t>
            </a:r>
          </a:p>
          <a:p>
            <a:pPr algn="ctr"/>
            <a:r>
              <a:rPr lang="pt-PT" dirty="0">
                <a:latin typeface="Agency FB" panose="020B0503020202020204" pitchFamily="34" charset="0"/>
              </a:rPr>
              <a:t>Etc.</a:t>
            </a:r>
          </a:p>
          <a:p>
            <a:pPr marL="0" indent="0" algn="ctr">
              <a:buNone/>
            </a:pPr>
            <a:endParaRPr lang="pt-PT" dirty="0"/>
          </a:p>
          <a:p>
            <a:pPr marL="0" indent="0" algn="ctr">
              <a:buNone/>
            </a:pPr>
            <a:endParaRPr lang="pt-BR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3C65B381-9A64-43CD-88A8-AF4AF609E1F0}"/>
              </a:ext>
            </a:extLst>
          </p:cNvPr>
          <p:cNvCxnSpPr>
            <a:cxnSpLocks/>
          </p:cNvCxnSpPr>
          <p:nvPr/>
        </p:nvCxnSpPr>
        <p:spPr>
          <a:xfrm>
            <a:off x="3696858" y="2226366"/>
            <a:ext cx="47982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988444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0BC92B1-48AD-471D-AED6-A976D1FB2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sz="24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Área de atuação, Salário, empregabilidade</a:t>
            </a:r>
            <a:endParaRPr lang="pt-BR" sz="2400" dirty="0"/>
          </a:p>
        </p:txBody>
      </p:sp>
      <p:sp>
        <p:nvSpPr>
          <p:cNvPr id="11" name="Espaço Reservado para Conteúdo 12">
            <a:extLst>
              <a:ext uri="{FF2B5EF4-FFF2-40B4-BE49-F238E27FC236}">
                <a16:creationId xmlns:a16="http://schemas.microsoft.com/office/drawing/2014/main" id="{C7043F85-6C17-4404-A673-325B19D1B0FF}"/>
              </a:ext>
            </a:extLst>
          </p:cNvPr>
          <p:cNvSpPr txBox="1">
            <a:spLocks noGrp="1"/>
          </p:cNvSpPr>
          <p:nvPr>
            <p:ph type="body" sz="half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algn="ctr"/>
            <a:r>
              <a:rPr lang="pt-BR" sz="2800" dirty="0"/>
              <a:t>Salário</a:t>
            </a:r>
          </a:p>
          <a:p>
            <a:pPr algn="ctr"/>
            <a:r>
              <a:rPr lang="pt-BR" sz="2800" dirty="0"/>
              <a:t>Salario em media de algumas dessas áreas citadas:</a:t>
            </a:r>
          </a:p>
          <a:p>
            <a:pPr marL="228600" indent="-2286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600" dirty="0">
                <a:latin typeface="Agency FB" panose="020B0503020202020204" pitchFamily="34" charset="0"/>
              </a:rPr>
              <a:t>Design de Games </a:t>
            </a:r>
            <a:br>
              <a:rPr lang="pt-BR" sz="2600" dirty="0">
                <a:latin typeface="Agency FB" panose="020B0503020202020204" pitchFamily="34" charset="0"/>
              </a:rPr>
            </a:br>
            <a:r>
              <a:rPr lang="pt-BR" sz="2100" dirty="0"/>
              <a:t>(R$ 2.496,21 – Empresas Medias – M*)</a:t>
            </a:r>
          </a:p>
          <a:p>
            <a:pPr marL="228600" indent="-2286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600" dirty="0">
                <a:latin typeface="Agency FB" panose="020B0503020202020204" pitchFamily="34" charset="0"/>
              </a:rPr>
              <a:t>Pro Player </a:t>
            </a:r>
            <a:br>
              <a:rPr lang="pt-BR" sz="2600" dirty="0">
                <a:latin typeface="Agency FB" panose="020B0503020202020204" pitchFamily="34" charset="0"/>
              </a:rPr>
            </a:br>
            <a:r>
              <a:rPr lang="pt-BR" sz="2100" dirty="0"/>
              <a:t>(R$ 3.000,00 e R$ 20.000,00 – M*)</a:t>
            </a:r>
          </a:p>
          <a:p>
            <a:pPr marL="228600" indent="-2286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600" dirty="0">
                <a:latin typeface="Agency FB" panose="020B0503020202020204" pitchFamily="34" charset="0"/>
              </a:rPr>
              <a:t>Design de Cenário</a:t>
            </a:r>
            <a:br>
              <a:rPr lang="pt-BR" sz="2600" dirty="0">
                <a:latin typeface="Agency FB" panose="020B0503020202020204" pitchFamily="34" charset="0"/>
              </a:rPr>
            </a:br>
            <a:r>
              <a:rPr lang="pt-BR" sz="2600" dirty="0">
                <a:latin typeface="Agency FB" panose="020B0503020202020204" pitchFamily="34" charset="0"/>
              </a:rPr>
              <a:t>(R$ 2.125,78 – M*)</a:t>
            </a:r>
          </a:p>
          <a:p>
            <a:pPr marL="228600" indent="-2286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600" dirty="0">
                <a:latin typeface="Agency FB" panose="020B0503020202020204" pitchFamily="34" charset="0"/>
              </a:rPr>
              <a:t>Design de Personagens </a:t>
            </a:r>
            <a:br>
              <a:rPr lang="pt-BR" sz="2600" dirty="0">
                <a:latin typeface="Agency FB" panose="020B0503020202020204" pitchFamily="34" charset="0"/>
              </a:rPr>
            </a:br>
            <a:r>
              <a:rPr lang="pt-BR" sz="2100" dirty="0"/>
              <a:t>(US$ 6.673,00  ou R$ 32.201,90 – M*)</a:t>
            </a:r>
          </a:p>
          <a:p>
            <a:pPr marL="228600" indent="-228600" algn="ctr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600" dirty="0" err="1">
                <a:latin typeface="Agency FB" panose="020B0503020202020204" pitchFamily="34" charset="0"/>
              </a:rPr>
              <a:t>Gaming</a:t>
            </a:r>
            <a:r>
              <a:rPr lang="pt-BR" sz="2600" dirty="0">
                <a:latin typeface="Agency FB" panose="020B0503020202020204" pitchFamily="34" charset="0"/>
              </a:rPr>
              <a:t> </a:t>
            </a:r>
            <a:r>
              <a:rPr lang="pt-BR" sz="2600" dirty="0" err="1">
                <a:latin typeface="Agency FB" panose="020B0503020202020204" pitchFamily="34" charset="0"/>
              </a:rPr>
              <a:t>Testing</a:t>
            </a:r>
            <a:br>
              <a:rPr lang="pt-BR" sz="2600" dirty="0">
                <a:latin typeface="Agency FB" panose="020B0503020202020204" pitchFamily="34" charset="0"/>
              </a:rPr>
            </a:br>
            <a:r>
              <a:rPr lang="pt-BR" sz="2100" dirty="0"/>
              <a:t>(R$ 1.589,00 – M*)</a:t>
            </a:r>
          </a:p>
        </p:txBody>
      </p:sp>
      <p:graphicFrame>
        <p:nvGraphicFramePr>
          <p:cNvPr id="16" name="Espaço Reservado para Gráfico 15">
            <a:extLst>
              <a:ext uri="{FF2B5EF4-FFF2-40B4-BE49-F238E27FC236}">
                <a16:creationId xmlns:a16="http://schemas.microsoft.com/office/drawing/2014/main" id="{5FE8EAEE-ED1A-452F-87C7-43661DACF93C}"/>
              </a:ext>
            </a:extLst>
          </p:cNvPr>
          <p:cNvGraphicFramePr>
            <a:graphicFrameLocks noGrp="1"/>
          </p:cNvGraphicFramePr>
          <p:nvPr>
            <p:ph type="chart" sz="quarter" idx="13"/>
            <p:extLst>
              <p:ext uri="{D42A27DB-BD31-4B8C-83A1-F6EECF244321}">
                <p14:modId xmlns:p14="http://schemas.microsoft.com/office/powerpoint/2010/main" val="1816614082"/>
              </p:ext>
            </p:extLst>
          </p:nvPr>
        </p:nvGraphicFramePr>
        <p:xfrm>
          <a:off x="7197725" y="2057400"/>
          <a:ext cx="4376738" cy="4130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D6CD2D2A-2F03-4748-87B3-1BABBC0C9A5A}"/>
              </a:ext>
            </a:extLst>
          </p:cNvPr>
          <p:cNvCxnSpPr>
            <a:cxnSpLocks/>
          </p:cNvCxnSpPr>
          <p:nvPr/>
        </p:nvCxnSpPr>
        <p:spPr>
          <a:xfrm>
            <a:off x="1431235" y="2372140"/>
            <a:ext cx="46647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3AED2A8F-DAEC-4CDC-A7D4-AC6AA0F48AEA}"/>
              </a:ext>
            </a:extLst>
          </p:cNvPr>
          <p:cNvSpPr txBox="1"/>
          <p:nvPr/>
        </p:nvSpPr>
        <p:spPr>
          <a:xfrm>
            <a:off x="4800237" y="6328166"/>
            <a:ext cx="2591523" cy="369332"/>
          </a:xfrm>
          <a:prstGeom prst="rect">
            <a:avLst/>
          </a:prstGeom>
          <a:noFill/>
          <a:ln>
            <a:solidFill>
              <a:srgbClr val="4A9B82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*Salario 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F5E15FC-1F28-436B-BFB0-AD8B65361C46}"/>
              </a:ext>
            </a:extLst>
          </p:cNvPr>
          <p:cNvSpPr txBox="1"/>
          <p:nvPr/>
        </p:nvSpPr>
        <p:spPr>
          <a:xfrm>
            <a:off x="2504661" y="6253156"/>
            <a:ext cx="1901133" cy="51935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Clique Aqui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40D1DA3-DF67-4B37-9936-B7BD0C1B327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388756" y="6512832"/>
            <a:ext cx="411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86660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Graphic spid="16" grpId="0">
        <p:bldAsOne/>
      </p:bldGraphic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019F9B2-682E-4557-BB9B-EE28AEAC7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8"/>
            <a:ext cx="5861460" cy="2700000"/>
          </a:xfr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pt-BR" sz="3600" dirty="0">
                <a:latin typeface="Agency FB" panose="020B0503020202020204" pitchFamily="34" charset="0"/>
              </a:rPr>
              <a:t>Design de Games</a:t>
            </a:r>
          </a:p>
          <a:p>
            <a:pPr algn="ctr"/>
            <a:endParaRPr lang="pt-BR" sz="2000" dirty="0">
              <a:latin typeface="Arial Nova Light" panose="020B0604020202020204" pitchFamily="34" charset="0"/>
            </a:endParaRPr>
          </a:p>
          <a:p>
            <a:pPr marL="0" indent="0" algn="ctr">
              <a:buNone/>
            </a:pPr>
            <a:r>
              <a:rPr lang="pt-BR" sz="2000" dirty="0">
                <a:latin typeface="Arial Nova Light" panose="020B0604020202020204" pitchFamily="34" charset="0"/>
              </a:rPr>
              <a:t>O profissional da área de Design de Games projeta e desenvolve jogos eletrônicos. Ele participa de todos os processos da criação dos jogos.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F9D4CB20-1440-4662-9931-97A2DEB63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Descrição das Atividades</a:t>
            </a:r>
          </a:p>
        </p:txBody>
      </p:sp>
      <p:pic>
        <p:nvPicPr>
          <p:cNvPr id="1026" name="Picture 2" descr="Escola Panamericana | Design de Animação e Games">
            <a:extLst>
              <a:ext uri="{FF2B5EF4-FFF2-40B4-BE49-F238E27FC236}">
                <a16:creationId xmlns:a16="http://schemas.microsoft.com/office/drawing/2014/main" id="{350A8467-4B90-456D-A078-D7287FA230B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" r="11"/>
          <a:stretch/>
        </p:blipFill>
        <p:spPr bwMode="auto"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F65A24B8-408D-4CAF-9D65-55848FA1AD39}"/>
              </a:ext>
            </a:extLst>
          </p:cNvPr>
          <p:cNvCxnSpPr>
            <a:cxnSpLocks/>
          </p:cNvCxnSpPr>
          <p:nvPr/>
        </p:nvCxnSpPr>
        <p:spPr>
          <a:xfrm>
            <a:off x="1181788" y="2873829"/>
            <a:ext cx="522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6" descr="Qual é a Diferença Entre os Cursos Design de Games e Jogos Digitais?">
            <a:extLst>
              <a:ext uri="{FF2B5EF4-FFF2-40B4-BE49-F238E27FC236}">
                <a16:creationId xmlns:a16="http://schemas.microsoft.com/office/drawing/2014/main" id="{8F0C7950-12B6-4C75-A974-8E989189E4B7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2" r="7822"/>
          <a:stretch/>
        </p:blipFill>
        <p:spPr bwMode="auto">
          <a:xfrm>
            <a:off x="7588250" y="2455863"/>
            <a:ext cx="3535363" cy="2357437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Designer de games: como é a profissão e veja se você tem o perfil!">
            <a:extLst>
              <a:ext uri="{FF2B5EF4-FFF2-40B4-BE49-F238E27FC236}">
                <a16:creationId xmlns:a16="http://schemas.microsoft.com/office/drawing/2014/main" id="{075E4DD8-1B98-4A7E-A7E0-0B3EB664277E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/>
        </p:blipFill>
        <p:spPr bwMode="auto">
          <a:xfrm>
            <a:off x="7085013" y="3830638"/>
            <a:ext cx="3535362" cy="2357437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318424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21964FDC-2323-4D98-8C42-43D58493D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2700000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latin typeface="Agency FB" panose="020B0503020202020204" pitchFamily="34" charset="0"/>
              </a:rPr>
              <a:t>Design de Personagens</a:t>
            </a:r>
          </a:p>
          <a:p>
            <a:pPr algn="ctr"/>
            <a:endParaRPr lang="pt-BR" sz="2000" dirty="0">
              <a:latin typeface="Arial Nova Light" panose="020B0604020202020204" pitchFamily="34" charset="0"/>
            </a:endParaRPr>
          </a:p>
          <a:p>
            <a:pPr algn="ctr"/>
            <a:r>
              <a:rPr lang="pt-BR" sz="2000" dirty="0">
                <a:latin typeface="Arial Nova Light" panose="020B0604020202020204" pitchFamily="34" charset="0"/>
              </a:rPr>
              <a:t>Nesse setor, como no design de cenários, é focar seus esforços e recursos para uma função. No caso o foco é a criação dos personagens.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05CD88F-9EF7-4D96-9E4D-E465D5FF1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Descrição das Atividades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F57BA270-5727-454C-BED0-3CB02AA7B7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4355" b="14355"/>
          <a:stretch/>
        </p:blipFill>
        <p:spPr>
          <a:prstGeom prst="rect">
            <a:avLst/>
          </a:prstGeom>
        </p:spPr>
      </p:pic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47752BEA-7B07-46C3-8AED-7B7277A0E10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 r="2667"/>
          <a:stretch/>
        </p:blipFill>
        <p:spPr>
          <a:xfrm>
            <a:off x="7588250" y="2455863"/>
            <a:ext cx="3535363" cy="2357437"/>
          </a:xfrm>
          <a:prstGeom prst="rect">
            <a:avLst/>
          </a:prstGeom>
        </p:spPr>
      </p:pic>
      <p:pic>
        <p:nvPicPr>
          <p:cNvPr id="9" name="Espaço Reservado para Imagem 8">
            <a:extLst>
              <a:ext uri="{FF2B5EF4-FFF2-40B4-BE49-F238E27FC236}">
                <a16:creationId xmlns:a16="http://schemas.microsoft.com/office/drawing/2014/main" id="{E9E47E48-9EC1-4F68-9D57-162E769F7C1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l="7869" r="7869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79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strips dir="l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B302F590-4A2C-4C91-95A3-6E635A913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2700000"/>
          </a:xfrm>
        </p:spPr>
        <p:txBody>
          <a:bodyPr/>
          <a:lstStyle/>
          <a:p>
            <a:pPr algn="ctr"/>
            <a:r>
              <a:rPr lang="pt-BR" sz="3600" dirty="0">
                <a:latin typeface="Agency FB" panose="020B0503020202020204" pitchFamily="34" charset="0"/>
              </a:rPr>
              <a:t>Design de Cenário</a:t>
            </a:r>
          </a:p>
          <a:p>
            <a:endParaRPr lang="pt-BR" sz="2000" dirty="0">
              <a:latin typeface="Agency FB" panose="020B0503020202020204" pitchFamily="34" charset="0"/>
            </a:endParaRPr>
          </a:p>
          <a:p>
            <a:pPr algn="ctr"/>
            <a:r>
              <a:rPr lang="pt-BR" sz="2000" dirty="0">
                <a:latin typeface="Arial Nova Light" panose="020B0604020202020204" pitchFamily="34" charset="0"/>
              </a:rPr>
              <a:t>O Design dos cenários é um setor aonde os designers gráficos focam seus esforços para o ambiente dos jogos.</a:t>
            </a:r>
            <a:endParaRPr lang="pt-BR" sz="2000" dirty="0">
              <a:latin typeface="Agency FB" panose="020B0503020202020204" pitchFamily="34" charset="0"/>
            </a:endParaRPr>
          </a:p>
          <a:p>
            <a:endParaRPr lang="pt-BR" sz="2000" dirty="0">
              <a:latin typeface="Agency FB" panose="020B0503020202020204" pitchFamily="34" charset="0"/>
            </a:endParaRPr>
          </a:p>
          <a:p>
            <a:endParaRPr lang="pt-BR" sz="2000" dirty="0">
              <a:latin typeface="Agency FB" panose="020B0503020202020204" pitchFamily="34" charset="0"/>
            </a:endParaRPr>
          </a:p>
          <a:p>
            <a:endParaRPr lang="pt-BR" sz="2000" dirty="0">
              <a:latin typeface="Arial Nova Light" panose="020B0604020202020204" pitchFamily="34" charset="0"/>
            </a:endParaRPr>
          </a:p>
          <a:p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EB013C28-9459-4E77-87B8-6F0F5BF9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Descrição das Atividades</a:t>
            </a:r>
          </a:p>
        </p:txBody>
      </p:sp>
      <p:pic>
        <p:nvPicPr>
          <p:cNvPr id="4100" name="Picture 4" descr="Design e modelos | &quot;Modelagem de cenários low poly para vídeo games&quot;  (danielgutierrez) | Domestika">
            <a:extLst>
              <a:ext uri="{FF2B5EF4-FFF2-40B4-BE49-F238E27FC236}">
                <a16:creationId xmlns:a16="http://schemas.microsoft.com/office/drawing/2014/main" id="{83259823-4275-49EF-A38A-3F926206B95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9" r="8009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amera | &quot;Modelagem de cenários low poly para vídeo games&quot;  (danielgutierrez) | Domestika">
            <a:extLst>
              <a:ext uri="{FF2B5EF4-FFF2-40B4-BE49-F238E27FC236}">
                <a16:creationId xmlns:a16="http://schemas.microsoft.com/office/drawing/2014/main" id="{C9C4C431-7CF6-4F24-9C12-5BD8D0A09585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9" r="8009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My Child Wants to Make a Video Game: Where to Start?">
            <a:extLst>
              <a:ext uri="{FF2B5EF4-FFF2-40B4-BE49-F238E27FC236}">
                <a16:creationId xmlns:a16="http://schemas.microsoft.com/office/drawing/2014/main" id="{D8A3C322-F872-445A-B6AD-D85ACFC63014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4" r="12744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956120"/>
      </p:ext>
    </p:extLst>
  </p:cSld>
  <p:clrMapOvr>
    <a:masterClrMapping/>
  </p:clrMapOvr>
  <p:transition spd="slow">
    <p:strips dir="l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12">
            <a:extLst>
              <a:ext uri="{FF2B5EF4-FFF2-40B4-BE49-F238E27FC236}">
                <a16:creationId xmlns:a16="http://schemas.microsoft.com/office/drawing/2014/main" id="{5184D1D0-4AE9-4B7E-8D09-79A71BCB6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2520000"/>
          </a:xfrm>
          <a:ln>
            <a:solidFill>
              <a:srgbClr val="4A9B82"/>
            </a:solidFill>
          </a:ln>
        </p:spPr>
        <p:txBody>
          <a:bodyPr>
            <a:normAutofit/>
          </a:bodyPr>
          <a:lstStyle/>
          <a:p>
            <a:pPr algn="ctr"/>
            <a:r>
              <a:rPr lang="pt-BR" sz="3000" dirty="0">
                <a:latin typeface="Agency FB" panose="020B0503020202020204" pitchFamily="34" charset="0"/>
              </a:rPr>
              <a:t>Gaming Testing</a:t>
            </a:r>
          </a:p>
          <a:p>
            <a:pPr algn="ctr"/>
            <a:r>
              <a:rPr lang="pt-BR" sz="1300" dirty="0">
                <a:latin typeface="Segoe UI Web (West European)"/>
              </a:rPr>
              <a:t>(</a:t>
            </a:r>
            <a:r>
              <a:rPr lang="pt-PT" sz="1300" dirty="0">
                <a:latin typeface="Segoe UI Web (West European)"/>
              </a:rPr>
              <a:t>Testador de jogos)</a:t>
            </a:r>
          </a:p>
          <a:p>
            <a:pPr algn="ctr">
              <a:lnSpc>
                <a:spcPct val="100000"/>
              </a:lnSpc>
            </a:pPr>
            <a:endParaRPr lang="pt-PT" sz="1300" dirty="0">
              <a:latin typeface="Segoe UI Web (West European)"/>
            </a:endParaRPr>
          </a:p>
          <a:p>
            <a:pPr algn="ctr"/>
            <a:r>
              <a:rPr lang="pt-BR" sz="2000" dirty="0">
                <a:latin typeface="Arial Nova Light" panose="020B0604020202020204" pitchFamily="34" charset="0"/>
              </a:rPr>
              <a:t>Gaming Testing é o profissional por testar os jogos antes de serem lançados, informando os erros e problemas para a empresa, e sugerindo o que poderia ser melhor no jogo.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3914A3BF-F696-4653-A4DF-665FE6971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Descrição das Atividades</a:t>
            </a:r>
          </a:p>
        </p:txBody>
      </p:sp>
      <p:pic>
        <p:nvPicPr>
          <p:cNvPr id="22" name="Espaço Reservado para Imagem 21">
            <a:extLst>
              <a:ext uri="{FF2B5EF4-FFF2-40B4-BE49-F238E27FC236}">
                <a16:creationId xmlns:a16="http://schemas.microsoft.com/office/drawing/2014/main" id="{03FE990B-9BED-40E8-B260-66D77E7F48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02" r="102"/>
          <a:stretch/>
        </p:blipFill>
        <p:spPr>
          <a:prstGeom prst="rect">
            <a:avLst/>
          </a:prstGeom>
        </p:spPr>
      </p:pic>
      <p:pic>
        <p:nvPicPr>
          <p:cNvPr id="2050" name="Picture 2" descr="5 Must-to-Do Things While Performing Video Game Testing - The Official  360logica Blog">
            <a:extLst>
              <a:ext uri="{FF2B5EF4-FFF2-40B4-BE49-F238E27FC236}">
                <a16:creationId xmlns:a16="http://schemas.microsoft.com/office/drawing/2014/main" id="{A1359DAB-4715-482D-9275-47DEEE5B43A0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" b="351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93FBF802-C923-4C61-8A75-A410475C1E5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916" b="3916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244543"/>
      </p:ext>
    </p:extLst>
  </p:cSld>
  <p:clrMapOvr>
    <a:masterClrMapping/>
  </p:clrMapOvr>
  <p:transition spd="slow">
    <p:strips dir="l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11">
            <a:extLst>
              <a:ext uri="{FF2B5EF4-FFF2-40B4-BE49-F238E27FC236}">
                <a16:creationId xmlns:a16="http://schemas.microsoft.com/office/drawing/2014/main" id="{EAE541A6-7425-4E19-B098-D13A7F077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5861460" cy="2700000"/>
          </a:xfrm>
          <a:ln>
            <a:solidFill>
              <a:srgbClr val="4A9B82"/>
            </a:solidFill>
          </a:ln>
        </p:spPr>
        <p:txBody>
          <a:bodyPr>
            <a:noAutofit/>
          </a:bodyPr>
          <a:lstStyle/>
          <a:p>
            <a:pPr algn="ctr"/>
            <a:r>
              <a:rPr lang="pt-BR" sz="3000" dirty="0">
                <a:latin typeface="Agency FB" panose="020B0503020202020204" pitchFamily="34" charset="0"/>
              </a:rPr>
              <a:t>Pro Player </a:t>
            </a:r>
            <a:br>
              <a:rPr lang="pt-BR" dirty="0">
                <a:latin typeface="Agency FB" panose="020B0503020202020204" pitchFamily="34" charset="0"/>
              </a:rPr>
            </a:br>
            <a:r>
              <a:rPr lang="pt-BR" sz="1300" dirty="0">
                <a:latin typeface="Segoe UI Web (West European)"/>
              </a:rPr>
              <a:t>(Jogador Profissional)</a:t>
            </a:r>
          </a:p>
          <a:p>
            <a:pPr marL="0" indent="0" algn="ctr">
              <a:buNone/>
            </a:pPr>
            <a:r>
              <a:rPr lang="pt-BR" sz="2000" dirty="0">
                <a:latin typeface="Arial Nova Light" panose="020B0604020202020204" pitchFamily="34" charset="0"/>
              </a:rPr>
              <a:t>	</a:t>
            </a:r>
          </a:p>
          <a:p>
            <a:pPr marL="0" indent="0" algn="ctr">
              <a:buNone/>
            </a:pPr>
            <a:r>
              <a:rPr lang="pt-BR" sz="2000" dirty="0">
                <a:latin typeface="Arial Nova Light" panose="020B0604020202020204" pitchFamily="34" charset="0"/>
              </a:rPr>
              <a:t>Os Pro-players, são jogadores profissionais que se especializam em um jogo em especifico. Assim, jogando por time, ou solo. Sua renda vem principalmente de patrocínios e as vezes por Lives Streming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0D330EE6-2627-4C4A-8E0A-AABFD9515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Descrição das Atividades</a:t>
            </a:r>
          </a:p>
        </p:txBody>
      </p:sp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0BB37BB8-EAF5-462B-9F38-67A34C316B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1" r="11"/>
          <a:stretch/>
        </p:blipFill>
        <p:spPr>
          <a:prstGeom prst="rect">
            <a:avLst/>
          </a:prstGeom>
        </p:spPr>
      </p:pic>
      <p:pic>
        <p:nvPicPr>
          <p:cNvPr id="19" name="Espaço Reservado para Imagem 18">
            <a:extLst>
              <a:ext uri="{FF2B5EF4-FFF2-40B4-BE49-F238E27FC236}">
                <a16:creationId xmlns:a16="http://schemas.microsoft.com/office/drawing/2014/main" id="{86D6986D-108F-4A37-AEC6-2FE80D8D86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2508" r="12508"/>
          <a:stretch/>
        </p:blipFill>
        <p:spPr>
          <a:prstGeom prst="rect">
            <a:avLst/>
          </a:prstGeom>
        </p:spPr>
      </p:pic>
      <p:pic>
        <p:nvPicPr>
          <p:cNvPr id="18" name="Espaço Reservado para Imagem 17">
            <a:extLst>
              <a:ext uri="{FF2B5EF4-FFF2-40B4-BE49-F238E27FC236}">
                <a16:creationId xmlns:a16="http://schemas.microsoft.com/office/drawing/2014/main" id="{540633B4-3346-44E2-8FE2-E882C353A3E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5488" b="5488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74480"/>
      </p:ext>
    </p:extLst>
  </p:cSld>
  <p:clrMapOvr>
    <a:masterClrMapping/>
  </p:clrMapOvr>
  <p:transition spd="slow">
    <p:strips dir="ld"/>
  </p:transition>
</p:sld>
</file>

<file path=ppt/theme/theme1.xml><?xml version="1.0" encoding="utf-8"?>
<a:theme xmlns:a="http://schemas.openxmlformats.org/drawingml/2006/main" name="Tema do Office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idro Congelad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Verde-azulado">
    <a:dk1>
      <a:sysClr val="windowText" lastClr="000000"/>
    </a:dk1>
    <a:lt1>
      <a:sysClr val="window" lastClr="FFFFFF"/>
    </a:lt1>
    <a:dk2>
      <a:srgbClr val="373545"/>
    </a:dk2>
    <a:lt2>
      <a:srgbClr val="CEDBE6"/>
    </a:lt2>
    <a:accent1>
      <a:srgbClr val="3494BA"/>
    </a:accent1>
    <a:accent2>
      <a:srgbClr val="58B6C0"/>
    </a:accent2>
    <a:accent3>
      <a:srgbClr val="75BDA7"/>
    </a:accent3>
    <a:accent4>
      <a:srgbClr val="7A8C8E"/>
    </a:accent4>
    <a:accent5>
      <a:srgbClr val="84ACB6"/>
    </a:accent5>
    <a:accent6>
      <a:srgbClr val="2683C6"/>
    </a:accent6>
    <a:hlink>
      <a:srgbClr val="6B9F25"/>
    </a:hlink>
    <a:folHlink>
      <a:srgbClr val="9F6715"/>
    </a:folHlink>
  </a:clrScheme>
</a:themeOverride>
</file>

<file path=ppt/theme/themeOverride2.xml><?xml version="1.0" encoding="utf-8"?>
<a:themeOverride xmlns:a="http://schemas.openxmlformats.org/drawingml/2006/main">
  <a:clrScheme name="Verde-azulado">
    <a:dk1>
      <a:sysClr val="windowText" lastClr="000000"/>
    </a:dk1>
    <a:lt1>
      <a:sysClr val="window" lastClr="FFFFFF"/>
    </a:lt1>
    <a:dk2>
      <a:srgbClr val="373545"/>
    </a:dk2>
    <a:lt2>
      <a:srgbClr val="CEDBE6"/>
    </a:lt2>
    <a:accent1>
      <a:srgbClr val="3494BA"/>
    </a:accent1>
    <a:accent2>
      <a:srgbClr val="58B6C0"/>
    </a:accent2>
    <a:accent3>
      <a:srgbClr val="75BDA7"/>
    </a:accent3>
    <a:accent4>
      <a:srgbClr val="7A8C8E"/>
    </a:accent4>
    <a:accent5>
      <a:srgbClr val="84ACB6"/>
    </a:accent5>
    <a:accent6>
      <a:srgbClr val="2683C6"/>
    </a:accent6>
    <a:hlink>
      <a:srgbClr val="6B9F25"/>
    </a:hlink>
    <a:folHlink>
      <a:srgbClr val="9F671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52BD244194DF4CB7E0305D41DFCE76" ma:contentTypeVersion="5" ma:contentTypeDescription="Create a new document." ma:contentTypeScope="" ma:versionID="e464b89472a09248ee28d5aa43adde22">
  <xsd:schema xmlns:xsd="http://www.w3.org/2001/XMLSchema" xmlns:xs="http://www.w3.org/2001/XMLSchema" xmlns:p="http://schemas.microsoft.com/office/2006/metadata/properties" xmlns:ns3="7ac4c39a-2ec1-4a9e-961f-e8149bb09019" xmlns:ns4="e7a82e56-1c65-4e1b-b252-6c020512cf77" targetNamespace="http://schemas.microsoft.com/office/2006/metadata/properties" ma:root="true" ma:fieldsID="53fb9a154a5fb3779dc6f2fc5c204991" ns3:_="" ns4:_="">
    <xsd:import namespace="7ac4c39a-2ec1-4a9e-961f-e8149bb09019"/>
    <xsd:import namespace="e7a82e56-1c65-4e1b-b252-6c020512cf7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c4c39a-2ec1-4a9e-961f-e8149bb090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a82e56-1c65-4e1b-b252-6c020512cf7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E582B9-8EB0-4DE6-B893-09CE6BB780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c4c39a-2ec1-4a9e-961f-e8149bb09019"/>
    <ds:schemaRef ds:uri="e7a82e56-1c65-4e1b-b252-6c020512cf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116C5A0-57B6-47A6-98A9-EC13FB966F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9F8633-7A75-46AE-BD27-47EB24C12082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e7a82e56-1c65-4e1b-b252-6c020512cf77"/>
    <ds:schemaRef ds:uri="http://purl.org/dc/dcmitype/"/>
    <ds:schemaRef ds:uri="http://schemas.microsoft.com/office/2006/metadata/properties"/>
    <ds:schemaRef ds:uri="http://schemas.microsoft.com/office/infopath/2007/PartnerControls"/>
    <ds:schemaRef ds:uri="7ac4c39a-2ec1-4a9e-961f-e8149bb0901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1100</TotalTime>
  <Words>451</Words>
  <Application>Microsoft Office PowerPoint</Application>
  <PresentationFormat>Widescreen</PresentationFormat>
  <Paragraphs>57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0" baseType="lpstr">
      <vt:lpstr>Agency FB</vt:lpstr>
      <vt:lpstr>Aharoni</vt:lpstr>
      <vt:lpstr>Arial</vt:lpstr>
      <vt:lpstr>Arial Nova Light</vt:lpstr>
      <vt:lpstr>Calibri</vt:lpstr>
      <vt:lpstr>Cambria</vt:lpstr>
      <vt:lpstr>Segoe UI Web (West European)</vt:lpstr>
      <vt:lpstr>Tema do Office</vt:lpstr>
      <vt:lpstr>Jogos Digitais</vt:lpstr>
      <vt:lpstr>Apresentação do PowerPoint</vt:lpstr>
      <vt:lpstr>Área de atuação, Salário, empregabilidade</vt:lpstr>
      <vt:lpstr>Área de atuação, Salário, empregabilidade</vt:lpstr>
      <vt:lpstr>Descrição das Atividades</vt:lpstr>
      <vt:lpstr>Descrição das Atividades</vt:lpstr>
      <vt:lpstr>Descrição das Atividades</vt:lpstr>
      <vt:lpstr>Descrição das Atividades</vt:lpstr>
      <vt:lpstr>Descrição das Atividades</vt:lpstr>
      <vt:lpstr>Indicação de Filme </vt:lpstr>
      <vt:lpstr>Referencias (Links)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NASCIMENTO</dc:creator>
  <cp:lastModifiedBy>FELIPE SILVA DO NASCIMENTO</cp:lastModifiedBy>
  <cp:revision>1</cp:revision>
  <dcterms:created xsi:type="dcterms:W3CDTF">2022-03-21T22:26:11Z</dcterms:created>
  <dcterms:modified xsi:type="dcterms:W3CDTF">2022-03-26T01:23:03Z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0x0101003F52BD244194DF4CB7E0305D41DFCE76</vt:lpwstr>
  </property>
</Properties>
</file>

<file path=docProps/thumbnail.jpeg>
</file>